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72" r:id="rId3"/>
  </p:sldMasterIdLst>
  <p:notesMasterIdLst>
    <p:notesMasterId r:id="rId43"/>
  </p:notesMasterIdLst>
  <p:handoutMasterIdLst>
    <p:handoutMasterId r:id="rId44"/>
  </p:handoutMasterIdLst>
  <p:sldIdLst>
    <p:sldId id="258" r:id="rId4"/>
    <p:sldId id="295" r:id="rId5"/>
    <p:sldId id="414" r:id="rId6"/>
    <p:sldId id="415" r:id="rId7"/>
    <p:sldId id="412" r:id="rId8"/>
    <p:sldId id="374" r:id="rId9"/>
    <p:sldId id="273" r:id="rId10"/>
    <p:sldId id="290" r:id="rId11"/>
    <p:sldId id="392" r:id="rId12"/>
    <p:sldId id="416" r:id="rId13"/>
    <p:sldId id="417" r:id="rId14"/>
    <p:sldId id="395" r:id="rId15"/>
    <p:sldId id="378" r:id="rId16"/>
    <p:sldId id="370" r:id="rId17"/>
    <p:sldId id="373" r:id="rId18"/>
    <p:sldId id="372" r:id="rId19"/>
    <p:sldId id="376" r:id="rId20"/>
    <p:sldId id="381" r:id="rId21"/>
    <p:sldId id="418" r:id="rId22"/>
    <p:sldId id="419" r:id="rId23"/>
    <p:sldId id="420" r:id="rId24"/>
    <p:sldId id="421" r:id="rId25"/>
    <p:sldId id="397" r:id="rId26"/>
    <p:sldId id="386" r:id="rId27"/>
    <p:sldId id="387" r:id="rId28"/>
    <p:sldId id="400" r:id="rId29"/>
    <p:sldId id="404" r:id="rId30"/>
    <p:sldId id="405" r:id="rId31"/>
    <p:sldId id="409" r:id="rId32"/>
    <p:sldId id="410" r:id="rId33"/>
    <p:sldId id="388" r:id="rId34"/>
    <p:sldId id="389" r:id="rId35"/>
    <p:sldId id="377" r:id="rId36"/>
    <p:sldId id="401" r:id="rId37"/>
    <p:sldId id="398" r:id="rId38"/>
    <p:sldId id="407" r:id="rId39"/>
    <p:sldId id="403" r:id="rId40"/>
    <p:sldId id="408" r:id="rId41"/>
    <p:sldId id="411" r:id="rId42"/>
  </p:sldIdLst>
  <p:sldSz cx="6858000" cy="5143500"/>
  <p:notesSz cx="6797675" cy="9926638"/>
  <p:defaultTextStyle>
    <a:defPPr>
      <a:defRPr lang="nb-NO"/>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115" userDrawn="1">
          <p15:clr>
            <a:srgbClr val="A4A3A4"/>
          </p15:clr>
        </p15:guide>
      </p15:sldGuideLst>
    </p:ext>
    <p:ext uri="{2D200454-40CA-4A62-9FC3-DE9A4176ACB9}">
      <p15:notesGuideLst xmlns:p15="http://schemas.microsoft.com/office/powerpoint/2012/main">
        <p15:guide id="1" orient="horz" pos="3126" userDrawn="1">
          <p15:clr>
            <a:srgbClr val="A4A3A4"/>
          </p15:clr>
        </p15:guide>
        <p15:guide id="2" pos="2141"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ddels stil 2 – uthev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28" autoAdjust="0"/>
    <p:restoredTop sz="66395" autoAdjust="0"/>
  </p:normalViewPr>
  <p:slideViewPr>
    <p:cSldViewPr snapToGrid="0" snapToObjects="1">
      <p:cViewPr varScale="1">
        <p:scale>
          <a:sx n="101" d="100"/>
          <a:sy n="101" d="100"/>
        </p:scale>
        <p:origin x="2562" y="96"/>
      </p:cViewPr>
      <p:guideLst>
        <p:guide orient="horz" pos="1620"/>
        <p:guide pos="2115"/>
      </p:guideLst>
    </p:cSldViewPr>
  </p:slideViewPr>
  <p:outlineViewPr>
    <p:cViewPr>
      <p:scale>
        <a:sx n="33" d="100"/>
        <a:sy n="33" d="100"/>
      </p:scale>
      <p:origin x="0" y="-13818"/>
    </p:cViewPr>
  </p:outlineViewPr>
  <p:notesTextViewPr>
    <p:cViewPr>
      <p:scale>
        <a:sx n="100" d="100"/>
        <a:sy n="100" d="100"/>
      </p:scale>
      <p:origin x="0" y="0"/>
    </p:cViewPr>
  </p:notesTextViewPr>
  <p:sorterViewPr>
    <p:cViewPr varScale="1">
      <p:scale>
        <a:sx n="1" d="1"/>
        <a:sy n="1" d="1"/>
      </p:scale>
      <p:origin x="0" y="0"/>
    </p:cViewPr>
  </p:sorterViewPr>
  <p:notesViewPr>
    <p:cSldViewPr snapToGrid="0" snapToObjects="1">
      <p:cViewPr>
        <p:scale>
          <a:sx n="90" d="100"/>
          <a:sy n="90" d="100"/>
        </p:scale>
        <p:origin x="3792" y="-198"/>
      </p:cViewPr>
      <p:guideLst>
        <p:guide orient="horz" pos="3126"/>
        <p:guide pos="214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handoutMaster" Target="handoutMasters/handout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notesMaster" Target="notesMasters/notesMaster1.xml"/><Relationship Id="rId48"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B92F2ED0-6B16-4575-826E-7BA1CB710845}" type="datetimeFigureOut">
              <a:rPr lang="nb-NO" smtClean="0"/>
              <a:t>14.10.2020</a:t>
            </a:fld>
            <a:endParaRPr lang="nb-NO"/>
          </a:p>
        </p:txBody>
      </p:sp>
      <p:sp>
        <p:nvSpPr>
          <p:cNvPr id="4" name="Plassholder for bunntekst 3"/>
          <p:cNvSpPr>
            <a:spLocks noGrp="1"/>
          </p:cNvSpPr>
          <p:nvPr>
            <p:ph type="ftr" sz="quarter" idx="2"/>
          </p:nvPr>
        </p:nvSpPr>
        <p:spPr>
          <a:xfrm>
            <a:off x="0" y="9429750"/>
            <a:ext cx="2946400" cy="496888"/>
          </a:xfrm>
          <a:prstGeom prst="rect">
            <a:avLst/>
          </a:prstGeom>
        </p:spPr>
        <p:txBody>
          <a:bodyPr vert="horz" lIns="91440" tIns="45720" rIns="91440" bIns="45720" rtlCol="0" anchor="b"/>
          <a:lstStyle>
            <a:lvl1pPr algn="l">
              <a:defRPr sz="1200"/>
            </a:lvl1pPr>
          </a:lstStyle>
          <a:p>
            <a:endParaRPr lang="nb-NO"/>
          </a:p>
        </p:txBody>
      </p:sp>
      <p:sp>
        <p:nvSpPr>
          <p:cNvPr id="5" name="Plassholder for lysbildenummer 4"/>
          <p:cNvSpPr>
            <a:spLocks noGrp="1"/>
          </p:cNvSpPr>
          <p:nvPr>
            <p:ph type="sldNum" sz="quarter" idx="3"/>
          </p:nvPr>
        </p:nvSpPr>
        <p:spPr>
          <a:xfrm>
            <a:off x="3849688" y="9429750"/>
            <a:ext cx="2946400" cy="496888"/>
          </a:xfrm>
          <a:prstGeom prst="rect">
            <a:avLst/>
          </a:prstGeom>
        </p:spPr>
        <p:txBody>
          <a:bodyPr vert="horz" lIns="91440" tIns="45720" rIns="91440" bIns="45720" rtlCol="0" anchor="b"/>
          <a:lstStyle>
            <a:lvl1pPr algn="r">
              <a:defRPr sz="1200"/>
            </a:lvl1pPr>
          </a:lstStyle>
          <a:p>
            <a:fld id="{833AC70A-3FEF-4235-952B-C10C5DF8AFCB}" type="slidenum">
              <a:rPr lang="nb-NO" smtClean="0"/>
              <a:t>‹#›</a:t>
            </a:fld>
            <a:endParaRPr lang="nb-NO"/>
          </a:p>
        </p:txBody>
      </p:sp>
    </p:spTree>
    <p:extLst>
      <p:ext uri="{BB962C8B-B14F-4D97-AF65-F5344CB8AC3E}">
        <p14:creationId xmlns:p14="http://schemas.microsoft.com/office/powerpoint/2010/main" val="236660661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34E1415F-BD52-4AE4-A271-C9E4E3BC8160}" type="datetimeFigureOut">
              <a:rPr lang="nb-NO" smtClean="0"/>
              <a:t>14.10.2020</a:t>
            </a:fld>
            <a:endParaRPr lang="nb-NO"/>
          </a:p>
        </p:txBody>
      </p:sp>
      <p:sp>
        <p:nvSpPr>
          <p:cNvPr id="4" name="Plassholder for lysbilde 3"/>
          <p:cNvSpPr>
            <a:spLocks noGrp="1" noRot="1" noChangeAspect="1"/>
          </p:cNvSpPr>
          <p:nvPr>
            <p:ph type="sldImg" idx="2"/>
          </p:nvPr>
        </p:nvSpPr>
        <p:spPr>
          <a:xfrm>
            <a:off x="1166813" y="1241425"/>
            <a:ext cx="4464050" cy="3349625"/>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nb-NO" smtClean="0"/>
              <a:t>Rediger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6" name="Plassholder for bunntekst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3AEA3474-FA7F-4C37-9FDA-564700470EF4}" type="slidenum">
              <a:rPr lang="nb-NO" smtClean="0"/>
              <a:t>‹#›</a:t>
            </a:fld>
            <a:endParaRPr lang="nb-NO"/>
          </a:p>
        </p:txBody>
      </p:sp>
    </p:spTree>
    <p:extLst>
      <p:ext uri="{BB962C8B-B14F-4D97-AF65-F5344CB8AC3E}">
        <p14:creationId xmlns:p14="http://schemas.microsoft.com/office/powerpoint/2010/main" val="18057987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snl.no/representant"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www.sanitetskvinnene.no/"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N.K.S. 51. landsmøte avholdes i Tromsø </a:t>
            </a:r>
            <a:r>
              <a:rPr lang="nb-NO" dirty="0" smtClean="0"/>
              <a:t>fra fredag 24. til søndag 26  september 2020 på Clarion Hotel The Edge.</a:t>
            </a:r>
          </a:p>
          <a:p>
            <a:endParaRPr lang="nb-NO" dirty="0" smtClean="0"/>
          </a:p>
          <a:p>
            <a:r>
              <a:rPr lang="nb-NO" dirty="0" smtClean="0"/>
              <a:t>I tillegg til The Edge, må</a:t>
            </a:r>
            <a:r>
              <a:rPr lang="nb-NO" baseline="0" dirty="0" smtClean="0"/>
              <a:t> deltagerne fordele seg på andre hoteller i nærheten, </a:t>
            </a:r>
            <a:r>
              <a:rPr lang="nb-NO" baseline="0" dirty="0" err="1" smtClean="0"/>
              <a:t>pga</a:t>
            </a:r>
            <a:r>
              <a:rPr lang="nb-NO" baseline="0" dirty="0" smtClean="0"/>
              <a:t> kapasiteten. </a:t>
            </a:r>
            <a:endParaRPr lang="nb-NO" dirty="0" smtClean="0"/>
          </a:p>
          <a:p>
            <a:endParaRPr lang="nb-NO" dirty="0" smtClean="0"/>
          </a:p>
          <a:p>
            <a:endParaRPr lang="nb-NO" dirty="0"/>
          </a:p>
        </p:txBody>
      </p:sp>
      <p:sp>
        <p:nvSpPr>
          <p:cNvPr id="4" name="Plassholder for lysbildenummer 3"/>
          <p:cNvSpPr>
            <a:spLocks noGrp="1"/>
          </p:cNvSpPr>
          <p:nvPr>
            <p:ph type="sldNum" sz="quarter" idx="10"/>
          </p:nvPr>
        </p:nvSpPr>
        <p:spPr/>
        <p:txBody>
          <a:bodyPr/>
          <a:lstStyle/>
          <a:p>
            <a:fld id="{3AEA3474-FA7F-4C37-9FDA-564700470EF4}" type="slidenum">
              <a:rPr lang="nb-NO" smtClean="0"/>
              <a:t>1</a:t>
            </a:fld>
            <a:endParaRPr lang="nb-NO"/>
          </a:p>
        </p:txBody>
      </p:sp>
    </p:spTree>
    <p:extLst>
      <p:ext uri="{BB962C8B-B14F-4D97-AF65-F5344CB8AC3E}">
        <p14:creationId xmlns:p14="http://schemas.microsoft.com/office/powerpoint/2010/main" val="2000013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Plassholder for lysbil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Plassholder for notater 2"/>
          <p:cNvSpPr>
            <a:spLocks noGrp="1"/>
          </p:cNvSpPr>
          <p:nvPr>
            <p:ph type="body" idx="1"/>
          </p:nvPr>
        </p:nvSpPr>
        <p:spPr bwMode="auto">
          <a:xfrm>
            <a:off x="679450" y="4776788"/>
            <a:ext cx="5438775" cy="48895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nb-NO" altLang="nb-NO" smtClean="0"/>
          </a:p>
          <a:p>
            <a:pPr eaLnBrk="1" hangingPunct="1">
              <a:spcBef>
                <a:spcPct val="0"/>
              </a:spcBef>
            </a:pPr>
            <a:r>
              <a:rPr lang="nb-NO" altLang="nb-NO" smtClean="0"/>
              <a:t>Det ble i 2018 vedtatt ny delegatfordeling til landsmøtet (jfr LM sak 08.2018).</a:t>
            </a:r>
          </a:p>
          <a:p>
            <a:pPr eaLnBrk="1" hangingPunct="1">
              <a:spcBef>
                <a:spcPct val="0"/>
              </a:spcBef>
            </a:pPr>
            <a:endParaRPr lang="nb-NO" altLang="nb-NO" smtClean="0"/>
          </a:p>
          <a:p>
            <a:pPr eaLnBrk="1" hangingPunct="1">
              <a:spcBef>
                <a:spcPct val="0"/>
              </a:spcBef>
            </a:pPr>
            <a:r>
              <a:rPr lang="nb-NO" altLang="nb-NO" smtClean="0"/>
              <a:t>Totalt vil dette teoretisk kunne medføre ca 665 delegater, mens det i 2018 var 147 delegater av totalt 434 deltagere. I tillegg kommer observatører.  ( 620 foreninger + 18 fylkesrepresentanter + 26 LST medlemmer= 664)</a:t>
            </a:r>
          </a:p>
          <a:p>
            <a:pPr eaLnBrk="1" hangingPunct="1">
              <a:spcBef>
                <a:spcPct val="0"/>
              </a:spcBef>
            </a:pPr>
            <a:endParaRPr lang="nb-NO" altLang="nb-NO" smtClean="0"/>
          </a:p>
          <a:p>
            <a:pPr eaLnBrk="1" hangingPunct="1">
              <a:spcBef>
                <a:spcPct val="0"/>
              </a:spcBef>
            </a:pPr>
            <a:r>
              <a:rPr lang="nb-NO" altLang="nb-NO" smtClean="0"/>
              <a:t>Kapasiteten i konferansesalen på The Edge er totalt 700 personer, mens overnattingen må fordeles på hhv 4-5 ulike hoteller i nærheten avhengig av hvor mange deltagere som melder seg på. </a:t>
            </a:r>
          </a:p>
          <a:p>
            <a:pPr eaLnBrk="1" hangingPunct="1">
              <a:spcBef>
                <a:spcPct val="0"/>
              </a:spcBef>
            </a:pPr>
            <a:endParaRPr lang="nb-NO" altLang="nb-NO" smtClean="0"/>
          </a:p>
          <a:p>
            <a:pPr eaLnBrk="1" hangingPunct="1">
              <a:spcBef>
                <a:spcPct val="0"/>
              </a:spcBef>
            </a:pPr>
            <a:r>
              <a:rPr lang="nb-NO" altLang="nb-NO" smtClean="0"/>
              <a:t>P.g.a. den nye delegatfordelingen, vil det på dette landsmøtet </a:t>
            </a:r>
            <a:r>
              <a:rPr lang="nb-NO" altLang="nb-NO" b="1" smtClean="0"/>
              <a:t>trolig bli begrenset plass til observatører/ gjester</a:t>
            </a:r>
            <a:r>
              <a:rPr lang="nb-NO" altLang="nb-NO" smtClean="0"/>
              <a:t>. </a:t>
            </a:r>
          </a:p>
          <a:p>
            <a:pPr eaLnBrk="1" hangingPunct="1">
              <a:spcBef>
                <a:spcPct val="0"/>
              </a:spcBef>
            </a:pPr>
            <a:endParaRPr lang="nb-NO" altLang="nb-NO" smtClean="0"/>
          </a:p>
          <a:p>
            <a:pPr eaLnBrk="1" hangingPunct="1">
              <a:spcBef>
                <a:spcPct val="0"/>
              </a:spcBef>
            </a:pPr>
            <a:r>
              <a:rPr lang="nb-NO" altLang="nb-NO" smtClean="0"/>
              <a:t>Da vi ikke vet hvor mange lokalforeninger som melder seg på med én delegat, kommer vi  trolig til å </a:t>
            </a:r>
            <a:r>
              <a:rPr lang="nb-NO" altLang="nb-NO" b="1" smtClean="0"/>
              <a:t>ha  to ulike påmeldingsfrister for delegater og gjester for å sikre at alle delegater prioriteres plass. </a:t>
            </a:r>
          </a:p>
          <a:p>
            <a:pPr eaLnBrk="1" hangingPunct="1">
              <a:spcBef>
                <a:spcPct val="0"/>
              </a:spcBef>
            </a:pPr>
            <a:endParaRPr lang="nb-NO" altLang="nb-NO" b="1" smtClean="0"/>
          </a:p>
          <a:p>
            <a:pPr eaLnBrk="1" hangingPunct="1">
              <a:spcBef>
                <a:spcPct val="0"/>
              </a:spcBef>
            </a:pPr>
            <a:endParaRPr lang="nb-NO" altLang="nb-NO" b="1" smtClean="0"/>
          </a:p>
          <a:p>
            <a:pPr eaLnBrk="1" hangingPunct="1">
              <a:spcBef>
                <a:spcPct val="0"/>
              </a:spcBef>
            </a:pPr>
            <a:endParaRPr lang="nb-NO" altLang="nb-NO" b="1" smtClean="0"/>
          </a:p>
          <a:p>
            <a:pPr eaLnBrk="1" hangingPunct="1">
              <a:spcBef>
                <a:spcPct val="0"/>
              </a:spcBef>
            </a:pPr>
            <a:endParaRPr lang="nb-NO" altLang="nb-NO" smtClean="0"/>
          </a:p>
        </p:txBody>
      </p:sp>
      <p:sp>
        <p:nvSpPr>
          <p:cNvPr id="14340" name="Plassholder for lysbildenumm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4D5EE4B8-35A5-47D5-9B6A-A60B76E144DB}" type="slidenum">
              <a:rPr lang="nb-NO" altLang="nb-NO" smtClean="0"/>
              <a:pPr fontAlgn="base">
                <a:spcBef>
                  <a:spcPct val="0"/>
                </a:spcBef>
                <a:spcAft>
                  <a:spcPct val="0"/>
                </a:spcAft>
              </a:pPr>
              <a:t>10</a:t>
            </a:fld>
            <a:endParaRPr lang="nb-NO" altLang="nb-NO" smtClean="0"/>
          </a:p>
        </p:txBody>
      </p:sp>
    </p:spTree>
    <p:extLst>
      <p:ext uri="{BB962C8B-B14F-4D97-AF65-F5344CB8AC3E}">
        <p14:creationId xmlns:p14="http://schemas.microsoft.com/office/powerpoint/2010/main" val="12110647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EA3474-FA7F-4C37-9FDA-564700470EF4}"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31584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dirty="0"/>
              <a:t>Etter </a:t>
            </a:r>
            <a:r>
              <a:rPr lang="nb-NO" b="1" dirty="0" smtClean="0"/>
              <a:t>valget </a:t>
            </a:r>
            <a:r>
              <a:rPr lang="nb-NO" dirty="0" smtClean="0"/>
              <a:t>av delegat, </a:t>
            </a:r>
            <a:r>
              <a:rPr lang="nb-NO" dirty="0"/>
              <a:t>sender lokalforeningene og fylkesforeningen inn navn på delegat og vara til sekretariatet. </a:t>
            </a:r>
            <a:endParaRPr lang="nb-NO" dirty="0" smtClean="0"/>
          </a:p>
          <a:p>
            <a:endParaRPr lang="nb-NO" dirty="0" smtClean="0"/>
          </a:p>
          <a:p>
            <a:r>
              <a:rPr lang="nb-NO" b="1" dirty="0" smtClean="0"/>
              <a:t>En </a:t>
            </a:r>
            <a:r>
              <a:rPr lang="nb-NO" b="1" dirty="0"/>
              <a:t>måned</a:t>
            </a:r>
            <a:r>
              <a:rPr lang="nb-NO" dirty="0"/>
              <a:t> før landsmøtet får delegatene landsmøtesakspapirene tilsendt i posten, og sakspapirene legges også på nettsidene tilgjengelig for alle medlemmer. </a:t>
            </a:r>
            <a:endParaRPr lang="nb-NO" dirty="0" smtClean="0"/>
          </a:p>
          <a:p>
            <a:endParaRPr lang="nb-NO" dirty="0"/>
          </a:p>
        </p:txBody>
      </p:sp>
      <p:sp>
        <p:nvSpPr>
          <p:cNvPr id="4" name="Plassholder for lysbildenummer 3"/>
          <p:cNvSpPr>
            <a:spLocks noGrp="1"/>
          </p:cNvSpPr>
          <p:nvPr>
            <p:ph type="sldNum" sz="quarter" idx="10"/>
          </p:nvPr>
        </p:nvSpPr>
        <p:spPr/>
        <p:txBody>
          <a:bodyPr/>
          <a:lstStyle/>
          <a:p>
            <a:fld id="{3AEA3474-FA7F-4C37-9FDA-564700470EF4}" type="slidenum">
              <a:rPr lang="nb-NO" smtClean="0"/>
              <a:t>12</a:t>
            </a:fld>
            <a:endParaRPr lang="nb-NO"/>
          </a:p>
        </p:txBody>
      </p:sp>
    </p:spTree>
    <p:extLst>
      <p:ext uri="{BB962C8B-B14F-4D97-AF65-F5344CB8AC3E}">
        <p14:creationId xmlns:p14="http://schemas.microsoft.com/office/powerpoint/2010/main" val="34369102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Kan for noen innebære en rolle ikke alle er like fortrolige med. </a:t>
            </a:r>
          </a:p>
          <a:p>
            <a:r>
              <a:rPr lang="nb-NO" dirty="0" smtClean="0"/>
              <a:t>Hva forventes av meg?</a:t>
            </a:r>
          </a:p>
          <a:p>
            <a:r>
              <a:rPr lang="nb-NO" dirty="0" smtClean="0"/>
              <a:t>Hvordan kan jeg forberede meg? </a:t>
            </a:r>
          </a:p>
          <a:p>
            <a:r>
              <a:rPr lang="nb-NO" dirty="0" smtClean="0"/>
              <a:t>Hva innebærer det å ha talerett, forslagsrett og stemmerett? </a:t>
            </a:r>
          </a:p>
          <a:p>
            <a:r>
              <a:rPr lang="nb-NO" dirty="0" smtClean="0"/>
              <a:t>Har jeg lov å prøve å påvirke andre delegater til å stemme for det jeg tror på? </a:t>
            </a:r>
          </a:p>
          <a:p>
            <a:endParaRPr lang="nb-NO" dirty="0"/>
          </a:p>
        </p:txBody>
      </p:sp>
      <p:sp>
        <p:nvSpPr>
          <p:cNvPr id="4" name="Plassholder for lysbildenummer 3"/>
          <p:cNvSpPr>
            <a:spLocks noGrp="1"/>
          </p:cNvSpPr>
          <p:nvPr>
            <p:ph type="sldNum" sz="quarter" idx="10"/>
          </p:nvPr>
        </p:nvSpPr>
        <p:spPr/>
        <p:txBody>
          <a:bodyPr/>
          <a:lstStyle/>
          <a:p>
            <a:fld id="{3AEA3474-FA7F-4C37-9FDA-564700470EF4}" type="slidenum">
              <a:rPr lang="nb-NO" smtClean="0"/>
              <a:t>13</a:t>
            </a:fld>
            <a:endParaRPr lang="nb-NO"/>
          </a:p>
        </p:txBody>
      </p:sp>
    </p:spTree>
    <p:extLst>
      <p:ext uri="{BB962C8B-B14F-4D97-AF65-F5344CB8AC3E}">
        <p14:creationId xmlns:p14="http://schemas.microsoft.com/office/powerpoint/2010/main" val="13254583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En </a:t>
            </a:r>
            <a:r>
              <a:rPr lang="nb-NO" b="1" dirty="0" smtClean="0"/>
              <a:t>delegat</a:t>
            </a:r>
            <a:r>
              <a:rPr lang="nb-NO" dirty="0" smtClean="0"/>
              <a:t> er en person som er valgt for å representere en gruppe av medlemmer i en organisasjon lokalavdeling i en landsomfattende organisasjon) på et møte på et høyere nivå i organisasjonen.</a:t>
            </a:r>
          </a:p>
          <a:p>
            <a:endParaRPr lang="nb-NO" dirty="0" smtClean="0"/>
          </a:p>
        </p:txBody>
      </p:sp>
      <p:sp>
        <p:nvSpPr>
          <p:cNvPr id="4" name="Plassholder for lysbildenummer 3"/>
          <p:cNvSpPr>
            <a:spLocks noGrp="1"/>
          </p:cNvSpPr>
          <p:nvPr>
            <p:ph type="sldNum" sz="quarter" idx="10"/>
          </p:nvPr>
        </p:nvSpPr>
        <p:spPr/>
        <p:txBody>
          <a:bodyPr/>
          <a:lstStyle/>
          <a:p>
            <a:fld id="{3AEA3474-FA7F-4C37-9FDA-564700470EF4}" type="slidenum">
              <a:rPr lang="nb-NO" smtClean="0"/>
              <a:t>14</a:t>
            </a:fld>
            <a:endParaRPr lang="nb-NO"/>
          </a:p>
        </p:txBody>
      </p:sp>
    </p:spTree>
    <p:extLst>
      <p:ext uri="{BB962C8B-B14F-4D97-AF65-F5344CB8AC3E}">
        <p14:creationId xmlns:p14="http://schemas.microsoft.com/office/powerpoint/2010/main" val="13043605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b="1"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nb-NO" b="1" dirty="0" smtClean="0"/>
              <a:t>Hvilket ansvar har man som valgt representant til et landsmøte?</a:t>
            </a:r>
          </a:p>
          <a:p>
            <a:endParaRPr lang="nb-NO" dirty="0" smtClean="0"/>
          </a:p>
          <a:p>
            <a:r>
              <a:rPr lang="nb-NO" dirty="0" smtClean="0"/>
              <a:t>Skal opptre på vegne av det org. ledd som man skal representere. </a:t>
            </a:r>
            <a:r>
              <a:rPr lang="nb-NO" b="1" dirty="0" smtClean="0"/>
              <a:t>Husk å avklare hvilket syn foreningen har i en konkret sak, </a:t>
            </a:r>
            <a:r>
              <a:rPr lang="nb-NO" b="1" dirty="0" err="1" smtClean="0"/>
              <a:t>jfr</a:t>
            </a:r>
            <a:r>
              <a:rPr lang="nb-NO" b="1" dirty="0" smtClean="0"/>
              <a:t> årsmøte el. Styret. </a:t>
            </a:r>
          </a:p>
          <a:p>
            <a:endParaRPr lang="nb-NO" dirty="0" smtClean="0"/>
          </a:p>
          <a:p>
            <a:r>
              <a:rPr lang="nb-NO" dirty="0" smtClean="0"/>
              <a:t>Skal medvirke til at resultatene i sakene som landsmøtet skal behandle er til det beste for det org leddets formål og målsetting der man er delegat</a:t>
            </a:r>
          </a:p>
          <a:p>
            <a:endParaRPr lang="nb-NO" dirty="0" smtClean="0"/>
          </a:p>
          <a:p>
            <a:r>
              <a:rPr lang="nb-NO" dirty="0" smtClean="0"/>
              <a:t>Har klarlagt hvilke fullmakter årsmøtet har gitt delegatene (fritt/ ubundet mandat) </a:t>
            </a:r>
          </a:p>
          <a:p>
            <a:endParaRPr lang="nb-NO" dirty="0"/>
          </a:p>
        </p:txBody>
      </p:sp>
      <p:sp>
        <p:nvSpPr>
          <p:cNvPr id="4" name="Plassholder for lysbildenummer 3"/>
          <p:cNvSpPr>
            <a:spLocks noGrp="1"/>
          </p:cNvSpPr>
          <p:nvPr>
            <p:ph type="sldNum" sz="quarter" idx="10"/>
          </p:nvPr>
        </p:nvSpPr>
        <p:spPr/>
        <p:txBody>
          <a:bodyPr/>
          <a:lstStyle/>
          <a:p>
            <a:fld id="{3AEA3474-FA7F-4C37-9FDA-564700470EF4}" type="slidenum">
              <a:rPr lang="nb-NO" smtClean="0"/>
              <a:t>15</a:t>
            </a:fld>
            <a:endParaRPr lang="nb-NO"/>
          </a:p>
        </p:txBody>
      </p:sp>
    </p:spTree>
    <p:extLst>
      <p:ext uri="{BB962C8B-B14F-4D97-AF65-F5344CB8AC3E}">
        <p14:creationId xmlns:p14="http://schemas.microsoft.com/office/powerpoint/2010/main" val="30897923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a:xfrm>
            <a:off x="679768" y="4777194"/>
            <a:ext cx="5438140" cy="4924946"/>
          </a:xfrm>
        </p:spPr>
        <p:txBody>
          <a:bodyPr/>
          <a:lstStyle/>
          <a:p>
            <a:r>
              <a:rPr lang="nb-NO" sz="1200" b="1" dirty="0" smtClean="0"/>
              <a:t>Delegaten i NKS </a:t>
            </a:r>
            <a:r>
              <a:rPr lang="nb-NO" sz="1200" dirty="0" smtClean="0"/>
              <a:t>velges som representant og talsperson for foreningen på et </a:t>
            </a:r>
            <a:r>
              <a:rPr lang="nb-NO" sz="1200" b="1" dirty="0" smtClean="0"/>
              <a:t>generelt grunnlag</a:t>
            </a:r>
            <a:r>
              <a:rPr lang="nb-NO" sz="1200" dirty="0" smtClean="0"/>
              <a:t>. Dette innebærer at delegaten har et ubundet / </a:t>
            </a:r>
            <a:r>
              <a:rPr lang="nb-NO" sz="1200" b="1" dirty="0" smtClean="0"/>
              <a:t>fritt mandat. </a:t>
            </a:r>
          </a:p>
          <a:p>
            <a:endParaRPr lang="nb-NO" dirty="0" smtClean="0"/>
          </a:p>
          <a:p>
            <a:r>
              <a:rPr lang="nb-NO" sz="1200" b="0" i="0" kern="1200" dirty="0" smtClean="0">
                <a:solidFill>
                  <a:schemeClr val="tx1"/>
                </a:solidFill>
                <a:effectLst/>
                <a:latin typeface="+mn-lt"/>
                <a:ea typeface="+mn-ea"/>
                <a:cs typeface="+mn-cs"/>
              </a:rPr>
              <a:t>Dette</a:t>
            </a:r>
            <a:r>
              <a:rPr lang="nb-NO" sz="1200" b="0" i="0" kern="1200" baseline="0" dirty="0" smtClean="0">
                <a:solidFill>
                  <a:schemeClr val="tx1"/>
                </a:solidFill>
                <a:effectLst/>
                <a:latin typeface="+mn-lt"/>
                <a:ea typeface="+mn-ea"/>
                <a:cs typeface="+mn-cs"/>
              </a:rPr>
              <a:t> motsetning til et </a:t>
            </a:r>
            <a:r>
              <a:rPr lang="nb-NO" sz="1200" b="1" i="0" kern="1200" baseline="0" dirty="0" smtClean="0">
                <a:solidFill>
                  <a:schemeClr val="tx1"/>
                </a:solidFill>
                <a:effectLst/>
                <a:latin typeface="+mn-lt"/>
                <a:ea typeface="+mn-ea"/>
                <a:cs typeface="+mn-cs"/>
              </a:rPr>
              <a:t>b</a:t>
            </a:r>
            <a:r>
              <a:rPr lang="nb-NO" sz="1200" b="1" i="0" kern="1200" dirty="0" smtClean="0">
                <a:solidFill>
                  <a:schemeClr val="tx1"/>
                </a:solidFill>
                <a:effectLst/>
                <a:latin typeface="+mn-lt"/>
                <a:ea typeface="+mn-ea"/>
                <a:cs typeface="+mn-cs"/>
              </a:rPr>
              <a:t>undet mandat</a:t>
            </a:r>
            <a:r>
              <a:rPr lang="nb-NO" sz="1200" b="0" i="0" kern="1200" dirty="0" smtClean="0">
                <a:solidFill>
                  <a:schemeClr val="tx1"/>
                </a:solidFill>
                <a:effectLst/>
                <a:latin typeface="+mn-lt"/>
                <a:ea typeface="+mn-ea"/>
                <a:cs typeface="+mn-cs"/>
              </a:rPr>
              <a:t>,  som er betegnelse på plikten en </a:t>
            </a:r>
            <a:r>
              <a:rPr lang="nb-NO" sz="1200" b="0" i="0" u="none" strike="noStrike" kern="1200" dirty="0" smtClean="0">
                <a:solidFill>
                  <a:schemeClr val="tx1"/>
                </a:solidFill>
                <a:effectLst/>
                <a:latin typeface="+mn-lt"/>
                <a:ea typeface="+mn-ea"/>
                <a:cs typeface="+mn-cs"/>
                <a:hlinkClick r:id="rId3"/>
              </a:rPr>
              <a:t>representant</a:t>
            </a:r>
            <a:r>
              <a:rPr lang="nb-NO" sz="1200" b="0" i="0" kern="1200" dirty="0" smtClean="0">
                <a:solidFill>
                  <a:schemeClr val="tx1"/>
                </a:solidFill>
                <a:effectLst/>
                <a:latin typeface="+mn-lt"/>
                <a:ea typeface="+mn-ea"/>
                <a:cs typeface="+mn-cs"/>
              </a:rPr>
              <a:t> har til å stemme eller handle i tråd med et vedtak fattet av den mandatgiver representanten representerer.</a:t>
            </a:r>
          </a:p>
          <a:p>
            <a:endParaRPr lang="nb-NO" sz="1200" b="0" i="0" kern="1200" dirty="0" smtClean="0">
              <a:solidFill>
                <a:schemeClr val="tx1"/>
              </a:solidFill>
              <a:effectLst/>
              <a:latin typeface="+mn-lt"/>
              <a:ea typeface="+mn-ea"/>
              <a:cs typeface="+mn-cs"/>
            </a:endParaRPr>
          </a:p>
          <a:p>
            <a:r>
              <a:rPr lang="nb-NO" sz="1200" b="1" i="0" kern="1200" dirty="0" smtClean="0">
                <a:solidFill>
                  <a:schemeClr val="tx1"/>
                </a:solidFill>
                <a:effectLst/>
                <a:latin typeface="+mn-lt"/>
                <a:ea typeface="+mn-ea"/>
                <a:cs typeface="+mn-cs"/>
              </a:rPr>
              <a:t>Å ha et fritt/</a:t>
            </a:r>
            <a:r>
              <a:rPr lang="nb-NO" sz="1200" b="1" i="0" kern="1200" baseline="0" dirty="0" smtClean="0">
                <a:solidFill>
                  <a:schemeClr val="tx1"/>
                </a:solidFill>
                <a:effectLst/>
                <a:latin typeface="+mn-lt"/>
                <a:ea typeface="+mn-ea"/>
                <a:cs typeface="+mn-cs"/>
              </a:rPr>
              <a:t> ubundet mandat er viktig</a:t>
            </a:r>
            <a:r>
              <a:rPr lang="nb-NO" sz="1200" b="0" i="0" kern="1200" baseline="0" dirty="0" smtClean="0">
                <a:solidFill>
                  <a:schemeClr val="tx1"/>
                </a:solidFill>
                <a:effectLst/>
                <a:latin typeface="+mn-lt"/>
                <a:ea typeface="+mn-ea"/>
                <a:cs typeface="+mn-cs"/>
              </a:rPr>
              <a:t>, da landsmøteforhandlingene kan utvikle seg i en retning som ikke lokalforeningen man representerer var klar over/ kjent med på forhånd. </a:t>
            </a:r>
          </a:p>
          <a:p>
            <a:r>
              <a:rPr lang="nb-NO" sz="1200" b="0" i="0" kern="1200" baseline="0" dirty="0" smtClean="0">
                <a:solidFill>
                  <a:schemeClr val="tx1"/>
                </a:solidFill>
                <a:effectLst/>
                <a:latin typeface="+mn-lt"/>
                <a:ea typeface="+mn-ea"/>
                <a:cs typeface="+mn-cs"/>
              </a:rPr>
              <a:t>Da må delegaten selv vurdere hvilket alternativ som vil være til det beste for lokalforeningen og foreningen. </a:t>
            </a:r>
          </a:p>
          <a:p>
            <a:r>
              <a:rPr lang="nb-NO" sz="1200" b="0" i="0" kern="1200" baseline="0" dirty="0" smtClean="0">
                <a:solidFill>
                  <a:schemeClr val="tx1"/>
                </a:solidFill>
                <a:effectLst/>
                <a:latin typeface="+mn-lt"/>
                <a:ea typeface="+mn-ea"/>
                <a:cs typeface="+mn-cs"/>
              </a:rPr>
              <a:t>Personen er vist tillit av årsmøtet til å gjøre disse vurderingene på selvstendig grunnlag. </a:t>
            </a:r>
          </a:p>
          <a:p>
            <a:endParaRPr lang="nb-NO" sz="1200" b="0" i="0" kern="1200" baseline="0" dirty="0" smtClean="0">
              <a:solidFill>
                <a:schemeClr val="tx1"/>
              </a:solidFill>
              <a:effectLst/>
              <a:latin typeface="+mn-lt"/>
              <a:ea typeface="+mn-ea"/>
              <a:cs typeface="+mn-cs"/>
            </a:endParaRPr>
          </a:p>
          <a:p>
            <a:r>
              <a:rPr lang="nb-NO" sz="1200" b="0" i="0" kern="1200" baseline="0" dirty="0" smtClean="0">
                <a:solidFill>
                  <a:schemeClr val="tx1"/>
                </a:solidFill>
                <a:effectLst/>
                <a:latin typeface="+mn-lt"/>
                <a:ea typeface="+mn-ea"/>
                <a:cs typeface="+mn-cs"/>
              </a:rPr>
              <a:t>Delegaten har med andre ord en fullmakt til å representere en forening, men ikke en plikt å stemme i tråd med hva som er avtalt på forhånd. </a:t>
            </a:r>
          </a:p>
          <a:p>
            <a:endParaRPr lang="nb-NO" sz="1200" b="0" i="0" kern="1200" baseline="0" dirty="0" smtClean="0">
              <a:solidFill>
                <a:schemeClr val="tx1"/>
              </a:solidFill>
              <a:effectLst/>
              <a:latin typeface="+mn-lt"/>
              <a:ea typeface="+mn-ea"/>
              <a:cs typeface="+mn-cs"/>
            </a:endParaRPr>
          </a:p>
          <a:p>
            <a:r>
              <a:rPr lang="nb-NO" baseline="0" dirty="0" smtClean="0"/>
              <a:t>Men for å sikre en god demokratisk lokal forankring  må delegaten som et minstekrav har et møte med resten av styret i lokalforeningen hvor man går igjennom sakspapirene og drøfter forslag til vedtak i de ulike sakene. </a:t>
            </a:r>
          </a:p>
          <a:p>
            <a:endParaRPr lang="nb-NO" b="1" baseline="0" dirty="0" smtClean="0"/>
          </a:p>
          <a:p>
            <a:endParaRPr lang="nb-NO" dirty="0" smtClean="0"/>
          </a:p>
          <a:p>
            <a:endParaRPr lang="nb-NO" dirty="0"/>
          </a:p>
        </p:txBody>
      </p:sp>
      <p:sp>
        <p:nvSpPr>
          <p:cNvPr id="4" name="Plassholder for lysbildenummer 3"/>
          <p:cNvSpPr>
            <a:spLocks noGrp="1"/>
          </p:cNvSpPr>
          <p:nvPr>
            <p:ph type="sldNum" sz="quarter" idx="10"/>
          </p:nvPr>
        </p:nvSpPr>
        <p:spPr/>
        <p:txBody>
          <a:bodyPr/>
          <a:lstStyle/>
          <a:p>
            <a:fld id="{3AEA3474-FA7F-4C37-9FDA-564700470EF4}" type="slidenum">
              <a:rPr lang="nb-NO" smtClean="0"/>
              <a:t>16</a:t>
            </a:fld>
            <a:endParaRPr lang="nb-NO"/>
          </a:p>
        </p:txBody>
      </p:sp>
    </p:spTree>
    <p:extLst>
      <p:ext uri="{BB962C8B-B14F-4D97-AF65-F5344CB8AC3E}">
        <p14:creationId xmlns:p14="http://schemas.microsoft.com/office/powerpoint/2010/main" val="25547887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Som delegat har du ansvar for  å: </a:t>
            </a:r>
          </a:p>
          <a:p>
            <a:endParaRPr lang="nb-NO" dirty="0" smtClean="0"/>
          </a:p>
          <a:p>
            <a:r>
              <a:rPr lang="nb-NO" dirty="0" smtClean="0"/>
              <a:t>Medvirke til at møtet avholdes innen oppsatt program/tidsskjema</a:t>
            </a:r>
          </a:p>
          <a:p>
            <a:r>
              <a:rPr lang="nb-NO" dirty="0" smtClean="0"/>
              <a:t>Opptre i </a:t>
            </a:r>
            <a:r>
              <a:rPr lang="nb-NO" dirty="0" err="1" smtClean="0"/>
              <a:t>hht</a:t>
            </a:r>
            <a:r>
              <a:rPr lang="nb-NO" dirty="0" smtClean="0"/>
              <a:t> forretningsorden og respektere de regler denne fastsetter </a:t>
            </a:r>
          </a:p>
          <a:p>
            <a:endParaRPr lang="nb-NO" dirty="0"/>
          </a:p>
        </p:txBody>
      </p:sp>
      <p:sp>
        <p:nvSpPr>
          <p:cNvPr id="4" name="Plassholder for lysbildenummer 3"/>
          <p:cNvSpPr>
            <a:spLocks noGrp="1"/>
          </p:cNvSpPr>
          <p:nvPr>
            <p:ph type="sldNum" sz="quarter" idx="10"/>
          </p:nvPr>
        </p:nvSpPr>
        <p:spPr/>
        <p:txBody>
          <a:bodyPr/>
          <a:lstStyle/>
          <a:p>
            <a:fld id="{3AEA3474-FA7F-4C37-9FDA-564700470EF4}" type="slidenum">
              <a:rPr lang="nb-NO" smtClean="0"/>
              <a:t>17</a:t>
            </a:fld>
            <a:endParaRPr lang="nb-NO"/>
          </a:p>
        </p:txBody>
      </p:sp>
    </p:spTree>
    <p:extLst>
      <p:ext uri="{BB962C8B-B14F-4D97-AF65-F5344CB8AC3E}">
        <p14:creationId xmlns:p14="http://schemas.microsoft.com/office/powerpoint/2010/main" val="41236255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I </a:t>
            </a:r>
            <a:r>
              <a:rPr lang="nb-NO" dirty="0" err="1" smtClean="0"/>
              <a:t>hht</a:t>
            </a:r>
            <a:r>
              <a:rPr lang="nb-NO" baseline="0" dirty="0" smtClean="0"/>
              <a:t> våre vedtekter § 5 – er det ikke anledning til å bruk av fullmakt eller å avgi forhåndsstemme under landsmøtet. </a:t>
            </a:r>
            <a:endParaRPr lang="nb-NO" dirty="0"/>
          </a:p>
        </p:txBody>
      </p:sp>
      <p:sp>
        <p:nvSpPr>
          <p:cNvPr id="4" name="Plassholder for lysbildenummer 3"/>
          <p:cNvSpPr>
            <a:spLocks noGrp="1"/>
          </p:cNvSpPr>
          <p:nvPr>
            <p:ph type="sldNum" sz="quarter" idx="10"/>
          </p:nvPr>
        </p:nvSpPr>
        <p:spPr/>
        <p:txBody>
          <a:bodyPr/>
          <a:lstStyle/>
          <a:p>
            <a:fld id="{3AEA3474-FA7F-4C37-9FDA-564700470EF4}" type="slidenum">
              <a:rPr lang="nb-NO" smtClean="0"/>
              <a:t>18</a:t>
            </a:fld>
            <a:endParaRPr lang="nb-NO"/>
          </a:p>
        </p:txBody>
      </p:sp>
    </p:spTree>
    <p:extLst>
      <p:ext uri="{BB962C8B-B14F-4D97-AF65-F5344CB8AC3E}">
        <p14:creationId xmlns:p14="http://schemas.microsoft.com/office/powerpoint/2010/main" val="3832152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Det er regulert i vedtektene hvilke saker som skal opp til behandling på landsmøtet. </a:t>
            </a:r>
          </a:p>
          <a:p>
            <a:endParaRPr lang="nb-NO" dirty="0"/>
          </a:p>
          <a:p>
            <a:r>
              <a:rPr lang="nb-NO" dirty="0" smtClean="0"/>
              <a:t>Disse kan deles inn i 3 kategorier: </a:t>
            </a:r>
          </a:p>
          <a:p>
            <a:pPr marL="171450" indent="-171450">
              <a:buFont typeface="Arial" panose="020B0604020202020204" pitchFamily="34" charset="0"/>
              <a:buChar char="•"/>
            </a:pPr>
            <a:r>
              <a:rPr lang="nb-NO" dirty="0" smtClean="0"/>
              <a:t>Faste saker i </a:t>
            </a:r>
            <a:r>
              <a:rPr lang="nb-NO" dirty="0" err="1" smtClean="0"/>
              <a:t>hht</a:t>
            </a:r>
            <a:r>
              <a:rPr lang="nb-NO" dirty="0" smtClean="0"/>
              <a:t> </a:t>
            </a:r>
            <a:r>
              <a:rPr lang="nb-NO" dirty="0" err="1" smtClean="0"/>
              <a:t>vedtekene</a:t>
            </a:r>
            <a:endParaRPr lang="nb-NO" dirty="0" smtClean="0"/>
          </a:p>
          <a:p>
            <a:pPr marL="171450" indent="-171450">
              <a:buFont typeface="Arial" panose="020B0604020202020204" pitchFamily="34" charset="0"/>
              <a:buChar char="•"/>
            </a:pPr>
            <a:r>
              <a:rPr lang="nb-NO" dirty="0" smtClean="0"/>
              <a:t>Innkomne forslag ( </a:t>
            </a:r>
            <a:r>
              <a:rPr lang="nb-NO" dirty="0" err="1" smtClean="0"/>
              <a:t>pkt</a:t>
            </a:r>
            <a:r>
              <a:rPr lang="nb-NO" dirty="0" smtClean="0"/>
              <a:t> D)  ( Fra lokal- og fylkesforeninger eller LST selv)</a:t>
            </a:r>
          </a:p>
          <a:p>
            <a:pPr marL="628650" lvl="1" indent="-171450">
              <a:buFont typeface="Arial" panose="020B0604020202020204" pitchFamily="34" charset="0"/>
              <a:buChar char="•"/>
            </a:pPr>
            <a:r>
              <a:rPr lang="nb-NO" dirty="0" smtClean="0"/>
              <a:t>(Frist </a:t>
            </a:r>
            <a:r>
              <a:rPr lang="nb-NO" dirty="0"/>
              <a:t>forslag til vedtektsendringer 9 </a:t>
            </a:r>
            <a:r>
              <a:rPr lang="nb-NO" dirty="0" err="1"/>
              <a:t>mnd</a:t>
            </a:r>
            <a:r>
              <a:rPr lang="nb-NO" dirty="0"/>
              <a:t> før, andre saker 6 </a:t>
            </a:r>
            <a:r>
              <a:rPr lang="nb-NO" dirty="0" err="1"/>
              <a:t>mnd</a:t>
            </a:r>
            <a:r>
              <a:rPr lang="nb-NO" dirty="0"/>
              <a:t> før </a:t>
            </a:r>
            <a:r>
              <a:rPr lang="nb-NO" dirty="0" smtClean="0"/>
              <a:t>)</a:t>
            </a:r>
          </a:p>
          <a:p>
            <a:pPr marL="628650" lvl="1" indent="-171450">
              <a:buFont typeface="Arial" panose="020B0604020202020204" pitchFamily="34" charset="0"/>
              <a:buChar char="•"/>
            </a:pPr>
            <a:endParaRPr lang="nb-NO" dirty="0"/>
          </a:p>
          <a:p>
            <a:pPr marL="171450" indent="-171450">
              <a:buFont typeface="Arial" panose="020B0604020202020204" pitchFamily="34" charset="0"/>
              <a:buChar char="•"/>
            </a:pPr>
            <a:r>
              <a:rPr lang="nb-NO" dirty="0" smtClean="0"/>
              <a:t>Saker som er bestilt fra landsmøtet </a:t>
            </a:r>
          </a:p>
          <a:p>
            <a:pPr marL="171450" indent="-171450">
              <a:buFont typeface="Arial" panose="020B0604020202020204" pitchFamily="34" charset="0"/>
              <a:buChar char="•"/>
            </a:pPr>
            <a:endParaRPr lang="nb-NO" dirty="0" smtClean="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dirty="0" smtClean="0"/>
              <a:t>Denne sendes ut på forhånd og danner grunnlaget for møtet.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dirty="0" smtClean="0"/>
              <a:t>Sakslisten og øvrige sakspapir sendes ut til alle delegater </a:t>
            </a:r>
            <a:r>
              <a:rPr lang="nb-NO" dirty="0" err="1" smtClean="0"/>
              <a:t>ca</a:t>
            </a:r>
            <a:r>
              <a:rPr lang="nb-NO" dirty="0" smtClean="0"/>
              <a:t> 4 uker før landsmøtet. Sakslisten godkjennes sammen med innkallingen i begynnelsen av landsmøtet.</a:t>
            </a:r>
          </a:p>
          <a:p>
            <a:pPr marL="171450" indent="-171450">
              <a:buFont typeface="Arial" panose="020B0604020202020204" pitchFamily="34" charset="0"/>
              <a:buChar char="•"/>
            </a:pPr>
            <a:endParaRPr lang="nb-NO" dirty="0" smtClean="0"/>
          </a:p>
          <a:p>
            <a:pPr marL="171450" indent="-171450">
              <a:buFont typeface="Arial" panose="020B0604020202020204" pitchFamily="34" charset="0"/>
              <a:buChar char="•"/>
            </a:pPr>
            <a:endParaRPr lang="nb-NO" dirty="0"/>
          </a:p>
          <a:p>
            <a:pPr marL="171450" indent="-171450">
              <a:buFont typeface="Arial" panose="020B0604020202020204" pitchFamily="34" charset="0"/>
              <a:buChar char="•"/>
            </a:pPr>
            <a:endParaRPr lang="nb-NO" dirty="0" smtClean="0"/>
          </a:p>
          <a:p>
            <a:pPr marL="171450" indent="-171450">
              <a:buFont typeface="Arial" panose="020B0604020202020204" pitchFamily="34" charset="0"/>
              <a:buChar char="•"/>
            </a:pPr>
            <a:r>
              <a:rPr lang="nb-NO" dirty="0" smtClean="0"/>
              <a:t>Vi skal se litt nærmere på sakslisten</a:t>
            </a:r>
            <a:r>
              <a:rPr lang="nb-NO" baseline="0" dirty="0" smtClean="0"/>
              <a:t> </a:t>
            </a:r>
            <a:r>
              <a:rPr lang="nb-NO" dirty="0" smtClean="0"/>
              <a:t>på neste slide.</a:t>
            </a:r>
          </a:p>
          <a:p>
            <a:pPr marL="171450" indent="-171450">
              <a:buFont typeface="Arial" panose="020B0604020202020204" pitchFamily="34" charset="0"/>
              <a:buChar char="•"/>
            </a:pPr>
            <a:endParaRPr lang="nb-NO" dirty="0" smtClean="0"/>
          </a:p>
        </p:txBody>
      </p:sp>
      <p:sp>
        <p:nvSpPr>
          <p:cNvPr id="4" name="Plassholder for lysbildenummer 3"/>
          <p:cNvSpPr>
            <a:spLocks noGrp="1"/>
          </p:cNvSpPr>
          <p:nvPr>
            <p:ph type="sldNum" sz="quarter" idx="10"/>
          </p:nvPr>
        </p:nvSpPr>
        <p:spPr/>
        <p:txBody>
          <a:bodyPr/>
          <a:lstStyle/>
          <a:p>
            <a:fld id="{3AEA3474-FA7F-4C37-9FDA-564700470EF4}" type="slidenum">
              <a:rPr lang="nb-NO" smtClean="0"/>
              <a:t>19</a:t>
            </a:fld>
            <a:endParaRPr lang="nb-NO"/>
          </a:p>
        </p:txBody>
      </p:sp>
    </p:spTree>
    <p:extLst>
      <p:ext uri="{BB962C8B-B14F-4D97-AF65-F5344CB8AC3E}">
        <p14:creationId xmlns:p14="http://schemas.microsoft.com/office/powerpoint/2010/main" val="7828949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1249363" y="90488"/>
            <a:ext cx="4464050" cy="3349625"/>
          </a:xfrm>
        </p:spPr>
      </p:sp>
      <p:sp>
        <p:nvSpPr>
          <p:cNvPr id="3" name="Plassholder for notater 2"/>
          <p:cNvSpPr>
            <a:spLocks noGrp="1"/>
          </p:cNvSpPr>
          <p:nvPr>
            <p:ph type="body" idx="1"/>
          </p:nvPr>
        </p:nvSpPr>
        <p:spPr>
          <a:xfrm>
            <a:off x="762895" y="3693226"/>
            <a:ext cx="5438140" cy="5735358"/>
          </a:xfrm>
        </p:spPr>
        <p:txBody>
          <a:bodyPr/>
          <a:lstStyle/>
          <a:p>
            <a:r>
              <a:rPr lang="nb-NO" dirty="0" smtClean="0"/>
              <a:t>Vi skal her se litt nærmere på  </a:t>
            </a:r>
            <a:r>
              <a:rPr lang="nb-NO" b="1" dirty="0" smtClean="0"/>
              <a:t>programmet for hva som skal skje i Tromsø gjennom denne september helgen neste høst.</a:t>
            </a:r>
          </a:p>
          <a:p>
            <a:endParaRPr lang="nb-NO" dirty="0"/>
          </a:p>
          <a:p>
            <a:r>
              <a:rPr lang="nb-NO" b="1" dirty="0" smtClean="0"/>
              <a:t>I tillegg til det formelle programmet</a:t>
            </a:r>
            <a:r>
              <a:rPr lang="nb-NO" dirty="0" smtClean="0"/>
              <a:t> under landsmøtet, skal det skje </a:t>
            </a:r>
            <a:r>
              <a:rPr lang="nb-NO" b="1" dirty="0" smtClean="0"/>
              <a:t>andre </a:t>
            </a:r>
            <a:r>
              <a:rPr lang="nb-NO" dirty="0" smtClean="0"/>
              <a:t>spennende arrangementer i forkant av  selve landsmøtet, bla. skal vi sette vårt preg på byen ved å feire at </a:t>
            </a:r>
            <a:r>
              <a:rPr lang="nb-NO" b="1" dirty="0" smtClean="0"/>
              <a:t>Sanitetskvinnene er 125 år</a:t>
            </a:r>
            <a:r>
              <a:rPr lang="nb-NO" dirty="0" smtClean="0"/>
              <a:t>! </a:t>
            </a:r>
          </a:p>
          <a:p>
            <a:endParaRPr lang="nb-NO" dirty="0"/>
          </a:p>
          <a:p>
            <a:r>
              <a:rPr lang="nb-NO" dirty="0" smtClean="0"/>
              <a:t>Vi skal se nærmere på hvordan </a:t>
            </a:r>
            <a:r>
              <a:rPr lang="nb-NO" b="1" dirty="0" smtClean="0"/>
              <a:t>vårt organisasjonsdemokrati </a:t>
            </a:r>
            <a:r>
              <a:rPr lang="nb-NO" dirty="0" smtClean="0"/>
              <a:t>er bygget opp og lære mer om hva som foregår både før og under et  landsmøte - organisasjonens høyeste beslutningsorgan! </a:t>
            </a:r>
          </a:p>
          <a:p>
            <a:endParaRPr lang="nb-NO" dirty="0"/>
          </a:p>
          <a:p>
            <a:r>
              <a:rPr lang="nb-NO" dirty="0" smtClean="0"/>
              <a:t>Vi </a:t>
            </a:r>
            <a:r>
              <a:rPr lang="nb-NO" b="1" dirty="0"/>
              <a:t>oppfordrer sterkt alle våre </a:t>
            </a:r>
            <a:r>
              <a:rPr lang="nb-NO" b="1" dirty="0" err="1"/>
              <a:t>ca</a:t>
            </a:r>
            <a:r>
              <a:rPr lang="nb-NO" b="1" dirty="0"/>
              <a:t> 620 lokalforeninger til å sende </a:t>
            </a:r>
            <a:r>
              <a:rPr lang="nb-NO" b="1" dirty="0" smtClean="0"/>
              <a:t>én </a:t>
            </a:r>
            <a:r>
              <a:rPr lang="nb-NO" b="1" dirty="0"/>
              <a:t>delegat til dette landsmøtet. </a:t>
            </a:r>
            <a:r>
              <a:rPr lang="nb-NO" dirty="0"/>
              <a:t>Målet med denne presentasjonen er at alle lokalforeninger skal forstå hvor viktig det er at de stiller med sin delegat til landsmøtet – for nettopp å sikre at vi får et godt og representativt organisasjonsdemokrati. </a:t>
            </a:r>
            <a:endParaRPr lang="nb-NO" dirty="0" smtClean="0"/>
          </a:p>
          <a:p>
            <a:endParaRPr lang="nb-NO" dirty="0"/>
          </a:p>
          <a:p>
            <a:r>
              <a:rPr lang="nb-NO" dirty="0" smtClean="0"/>
              <a:t>Hvilke konsekvenser vil den nye delegatordningen til landsmøte – som ble vedtatt på landsmøtet i 2018 få for dette landsmøtet? </a:t>
            </a:r>
          </a:p>
          <a:p>
            <a:endParaRPr lang="nb-NO" dirty="0"/>
          </a:p>
          <a:p>
            <a:r>
              <a:rPr lang="nb-NO" dirty="0" smtClean="0"/>
              <a:t>Hva innebærer </a:t>
            </a:r>
            <a:r>
              <a:rPr lang="nb-NO" b="1" dirty="0" smtClean="0"/>
              <a:t>rollen som delegat</a:t>
            </a:r>
            <a:r>
              <a:rPr lang="nb-NO" dirty="0" smtClean="0"/>
              <a:t>?</a:t>
            </a:r>
          </a:p>
          <a:p>
            <a:endParaRPr lang="nb-NO" dirty="0"/>
          </a:p>
          <a:p>
            <a:r>
              <a:rPr lang="nb-NO" b="1" dirty="0" smtClean="0"/>
              <a:t>Hvilke saker </a:t>
            </a:r>
            <a:r>
              <a:rPr lang="nb-NO" dirty="0" smtClean="0"/>
              <a:t>skal opp på dette landsmøtet?</a:t>
            </a:r>
          </a:p>
          <a:p>
            <a:endParaRPr lang="nb-NO" dirty="0"/>
          </a:p>
          <a:p>
            <a:r>
              <a:rPr lang="nb-NO" dirty="0" smtClean="0"/>
              <a:t>Så skal vi se litt nærmere på </a:t>
            </a:r>
            <a:r>
              <a:rPr lang="nb-NO" b="1" dirty="0" smtClean="0"/>
              <a:t>hva som skjer under selve landsmøtet </a:t>
            </a:r>
            <a:r>
              <a:rPr lang="nb-NO" dirty="0" smtClean="0"/>
              <a:t>og d</a:t>
            </a:r>
            <a:r>
              <a:rPr lang="nb-NO" b="1" dirty="0" smtClean="0"/>
              <a:t>en praktiske gjennomføringen – bl.a. valget av nye sentralstyremedlemmer. </a:t>
            </a:r>
          </a:p>
          <a:p>
            <a:endParaRPr lang="nb-NO" dirty="0"/>
          </a:p>
        </p:txBody>
      </p:sp>
      <p:sp>
        <p:nvSpPr>
          <p:cNvPr id="4" name="Plassholder for lysbildenummer 3"/>
          <p:cNvSpPr>
            <a:spLocks noGrp="1"/>
          </p:cNvSpPr>
          <p:nvPr>
            <p:ph type="sldNum" sz="quarter" idx="10"/>
          </p:nvPr>
        </p:nvSpPr>
        <p:spPr/>
        <p:txBody>
          <a:bodyPr/>
          <a:lstStyle/>
          <a:p>
            <a:fld id="{3AEA3474-FA7F-4C37-9FDA-564700470EF4}" type="slidenum">
              <a:rPr lang="nb-NO" smtClean="0"/>
              <a:t>2</a:t>
            </a:fld>
            <a:endParaRPr lang="nb-NO"/>
          </a:p>
        </p:txBody>
      </p:sp>
    </p:spTree>
    <p:extLst>
      <p:ext uri="{BB962C8B-B14F-4D97-AF65-F5344CB8AC3E}">
        <p14:creationId xmlns:p14="http://schemas.microsoft.com/office/powerpoint/2010/main" val="20123792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Her ser dere de ulike punktene på sakslisten. </a:t>
            </a:r>
            <a:endParaRPr lang="nb-NO" dirty="0"/>
          </a:p>
        </p:txBody>
      </p:sp>
      <p:sp>
        <p:nvSpPr>
          <p:cNvPr id="4" name="Plassholder for lysbildenummer 3"/>
          <p:cNvSpPr>
            <a:spLocks noGrp="1"/>
          </p:cNvSpPr>
          <p:nvPr>
            <p:ph type="sldNum" sz="quarter" idx="10"/>
          </p:nvPr>
        </p:nvSpPr>
        <p:spPr/>
        <p:txBody>
          <a:bodyPr/>
          <a:lstStyle/>
          <a:p>
            <a:fld id="{3AEA3474-FA7F-4C37-9FDA-564700470EF4}" type="slidenum">
              <a:rPr lang="nb-NO" smtClean="0"/>
              <a:t>20</a:t>
            </a:fld>
            <a:endParaRPr lang="nb-NO"/>
          </a:p>
        </p:txBody>
      </p:sp>
    </p:spTree>
    <p:extLst>
      <p:ext uri="{BB962C8B-B14F-4D97-AF65-F5344CB8AC3E}">
        <p14:creationId xmlns:p14="http://schemas.microsoft.com/office/powerpoint/2010/main" val="38709958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lvl="0"/>
            <a:r>
              <a:rPr lang="nb-NO" dirty="0" smtClean="0"/>
              <a:t>Følgende saker er bestilt av landsmøtet i 2018: </a:t>
            </a:r>
          </a:p>
          <a:p>
            <a:pPr lvl="0"/>
            <a:endParaRPr lang="nb-NO" dirty="0"/>
          </a:p>
          <a:p>
            <a:pPr lvl="0"/>
            <a:r>
              <a:rPr lang="nb-NO" dirty="0" smtClean="0"/>
              <a:t>Sluttrapport </a:t>
            </a:r>
            <a:r>
              <a:rPr lang="nb-NO" dirty="0"/>
              <a:t>- Snu trenden 2015-2021 </a:t>
            </a:r>
            <a:endParaRPr lang="nb-NO" dirty="0" smtClean="0"/>
          </a:p>
          <a:p>
            <a:pPr lvl="0"/>
            <a:endParaRPr lang="nb-NO" dirty="0"/>
          </a:p>
          <a:p>
            <a:pPr lvl="0"/>
            <a:r>
              <a:rPr lang="nb-NO" dirty="0"/>
              <a:t>Sak om medlemskategorier; ordningen med ungdomspris for medlemmer frem til fylte 30 år skal evalueres og tas opp på landsmøte 2021 (LM sak 06.2018). </a:t>
            </a:r>
            <a:endParaRPr lang="nb-NO" dirty="0" smtClean="0"/>
          </a:p>
          <a:p>
            <a:pPr lvl="0"/>
            <a:endParaRPr lang="nb-NO" dirty="0"/>
          </a:p>
          <a:p>
            <a:pPr lvl="0"/>
            <a:r>
              <a:rPr lang="nb-NO" dirty="0"/>
              <a:t>Fylkessammenslåing i N.K.S. – vedtak om å utsette en eventuell omlegging av fylkesstrukturen i N.K.S. Landsmøtet ba om at saken ble tatt opp igjen på Landsmøte i 2021 (LM sak 09.2018).</a:t>
            </a:r>
          </a:p>
          <a:p>
            <a:endParaRPr lang="nb-NO" dirty="0"/>
          </a:p>
        </p:txBody>
      </p:sp>
      <p:sp>
        <p:nvSpPr>
          <p:cNvPr id="4" name="Plassholder for lysbildenummer 3"/>
          <p:cNvSpPr>
            <a:spLocks noGrp="1"/>
          </p:cNvSpPr>
          <p:nvPr>
            <p:ph type="sldNum" sz="quarter" idx="10"/>
          </p:nvPr>
        </p:nvSpPr>
        <p:spPr/>
        <p:txBody>
          <a:bodyPr/>
          <a:lstStyle/>
          <a:p>
            <a:fld id="{3AEA3474-FA7F-4C37-9FDA-564700470EF4}" type="slidenum">
              <a:rPr lang="nb-NO" smtClean="0"/>
              <a:t>21</a:t>
            </a:fld>
            <a:endParaRPr lang="nb-NO"/>
          </a:p>
        </p:txBody>
      </p:sp>
    </p:spTree>
    <p:extLst>
      <p:ext uri="{BB962C8B-B14F-4D97-AF65-F5344CB8AC3E}">
        <p14:creationId xmlns:p14="http://schemas.microsoft.com/office/powerpoint/2010/main" val="35388374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Plassholder for lysbil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Plassholder for nota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nb-NO" altLang="nb-NO" smtClean="0"/>
          </a:p>
        </p:txBody>
      </p:sp>
      <p:sp>
        <p:nvSpPr>
          <p:cNvPr id="18436" name="Plassholder for lysbildenumm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9A1A8FD9-3CF6-4083-9272-AABFBED15F9C}" type="slidenum">
              <a:rPr lang="nb-NO" altLang="nb-NO" smtClean="0"/>
              <a:pPr fontAlgn="base">
                <a:spcBef>
                  <a:spcPct val="0"/>
                </a:spcBef>
                <a:spcAft>
                  <a:spcPct val="0"/>
                </a:spcAft>
              </a:pPr>
              <a:t>22</a:t>
            </a:fld>
            <a:endParaRPr lang="nb-NO" altLang="nb-NO" smtClean="0"/>
          </a:p>
        </p:txBody>
      </p:sp>
    </p:spTree>
    <p:extLst>
      <p:ext uri="{BB962C8B-B14F-4D97-AF65-F5344CB8AC3E}">
        <p14:creationId xmlns:p14="http://schemas.microsoft.com/office/powerpoint/2010/main" val="32849893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Nå skal</a:t>
            </a:r>
            <a:r>
              <a:rPr lang="nb-NO" baseline="0" dirty="0" smtClean="0"/>
              <a:t> vi gå over til å se litt nærmere på hva som </a:t>
            </a:r>
            <a:r>
              <a:rPr lang="nb-NO" b="1" baseline="0" dirty="0" smtClean="0"/>
              <a:t>skjer under selve landsmøteforhandlingene. </a:t>
            </a:r>
          </a:p>
          <a:p>
            <a:endParaRPr lang="nb-NO" dirty="0"/>
          </a:p>
        </p:txBody>
      </p:sp>
      <p:sp>
        <p:nvSpPr>
          <p:cNvPr id="4" name="Plassholder for lysbildenummer 3"/>
          <p:cNvSpPr>
            <a:spLocks noGrp="1"/>
          </p:cNvSpPr>
          <p:nvPr>
            <p:ph type="sldNum" sz="quarter" idx="10"/>
          </p:nvPr>
        </p:nvSpPr>
        <p:spPr/>
        <p:txBody>
          <a:bodyPr/>
          <a:lstStyle/>
          <a:p>
            <a:fld id="{3AEA3474-FA7F-4C37-9FDA-564700470EF4}" type="slidenum">
              <a:rPr lang="nb-NO" smtClean="0"/>
              <a:t>23</a:t>
            </a:fld>
            <a:endParaRPr lang="nb-NO"/>
          </a:p>
        </p:txBody>
      </p:sp>
    </p:spTree>
    <p:extLst>
      <p:ext uri="{BB962C8B-B14F-4D97-AF65-F5344CB8AC3E}">
        <p14:creationId xmlns:p14="http://schemas.microsoft.com/office/powerpoint/2010/main" val="18341057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La oss først</a:t>
            </a:r>
            <a:r>
              <a:rPr lang="nb-NO" baseline="0" dirty="0" smtClean="0"/>
              <a:t> skal vi se </a:t>
            </a:r>
            <a:r>
              <a:rPr lang="nb-NO" b="1" dirty="0" smtClean="0"/>
              <a:t>på typiske</a:t>
            </a:r>
            <a:r>
              <a:rPr lang="nb-NO" b="1" baseline="0" dirty="0" smtClean="0"/>
              <a:t> begreper </a:t>
            </a:r>
            <a:r>
              <a:rPr lang="nb-NO" baseline="0" dirty="0" smtClean="0"/>
              <a:t>som brukes på landsmøtet.</a:t>
            </a:r>
          </a:p>
          <a:p>
            <a:endParaRPr lang="nb-NO" baseline="0" dirty="0" smtClean="0"/>
          </a:p>
          <a:p>
            <a:r>
              <a:rPr lang="nb-NO" baseline="0" dirty="0" smtClean="0"/>
              <a:t>Vi har allerede snakket om </a:t>
            </a:r>
            <a:r>
              <a:rPr lang="nb-NO" b="1" baseline="0" dirty="0" smtClean="0"/>
              <a:t>hvilke saker </a:t>
            </a:r>
            <a:r>
              <a:rPr lang="nb-NO" baseline="0" dirty="0" smtClean="0"/>
              <a:t>som skal opp på landsmøtet og </a:t>
            </a:r>
            <a:r>
              <a:rPr lang="nb-NO" b="1" baseline="0" dirty="0" smtClean="0"/>
              <a:t>selve sakslisten. </a:t>
            </a:r>
          </a:p>
          <a:p>
            <a:endParaRPr lang="nb-NO" baseline="0" dirty="0" smtClean="0"/>
          </a:p>
          <a:p>
            <a:r>
              <a:rPr lang="nb-NO" baseline="0" dirty="0" smtClean="0"/>
              <a:t>I tillegg til saksliste – har vi </a:t>
            </a:r>
            <a:r>
              <a:rPr lang="nb-NO" b="1" baseline="0" dirty="0" smtClean="0"/>
              <a:t>dagsorden.</a:t>
            </a:r>
          </a:p>
          <a:p>
            <a:endParaRPr lang="nb-NO"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smtClean="0"/>
              <a:t>- Det er ikke alltid mulig å behandle sakene i den rekkefølgen de er satt opp på sakslisten. Det er da mulig å lage </a:t>
            </a:r>
            <a:r>
              <a:rPr lang="nb-NO" b="1" dirty="0" smtClean="0"/>
              <a:t>en dagsorden som forteller hvilken rekkefølge sakene skal behandles. </a:t>
            </a:r>
          </a:p>
          <a:p>
            <a:endParaRPr lang="nb-NO" b="1" baseline="0" dirty="0" smtClean="0"/>
          </a:p>
          <a:p>
            <a:endParaRPr lang="nb-NO" baseline="0" dirty="0" smtClean="0"/>
          </a:p>
          <a:p>
            <a:endParaRPr lang="nb-NO" baseline="0" dirty="0" smtClean="0"/>
          </a:p>
          <a:p>
            <a:endParaRPr lang="nb-NO" baseline="0" dirty="0" smtClean="0"/>
          </a:p>
          <a:p>
            <a:endParaRPr lang="nb-NO" baseline="0" dirty="0" smtClean="0"/>
          </a:p>
          <a:p>
            <a:endParaRPr lang="nb-NO" baseline="0" dirty="0" smtClean="0"/>
          </a:p>
          <a:p>
            <a:r>
              <a:rPr lang="nb-NO" baseline="0" dirty="0" smtClean="0"/>
              <a:t>….</a:t>
            </a:r>
            <a:endParaRPr lang="nb-NO" dirty="0"/>
          </a:p>
        </p:txBody>
      </p:sp>
      <p:sp>
        <p:nvSpPr>
          <p:cNvPr id="4" name="Plassholder for lysbildenummer 3"/>
          <p:cNvSpPr>
            <a:spLocks noGrp="1"/>
          </p:cNvSpPr>
          <p:nvPr>
            <p:ph type="sldNum" sz="quarter" idx="10"/>
          </p:nvPr>
        </p:nvSpPr>
        <p:spPr/>
        <p:txBody>
          <a:bodyPr/>
          <a:lstStyle/>
          <a:p>
            <a:fld id="{3AEA3474-FA7F-4C37-9FDA-564700470EF4}" type="slidenum">
              <a:rPr lang="nb-NO" smtClean="0"/>
              <a:t>24</a:t>
            </a:fld>
            <a:endParaRPr lang="nb-NO"/>
          </a:p>
        </p:txBody>
      </p:sp>
    </p:spTree>
    <p:extLst>
      <p:ext uri="{BB962C8B-B14F-4D97-AF65-F5344CB8AC3E}">
        <p14:creationId xmlns:p14="http://schemas.microsoft.com/office/powerpoint/2010/main" val="12775780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b="1" baseline="0" dirty="0" smtClean="0"/>
          </a:p>
          <a:p>
            <a:r>
              <a:rPr lang="nb-NO" sz="1200" b="1" dirty="0" smtClean="0"/>
              <a:t>Forretningsorden </a:t>
            </a:r>
            <a:r>
              <a:rPr lang="nb-NO" sz="1200" dirty="0" smtClean="0"/>
              <a:t>er kjørereglene som gjelder for møtet og skal vedtas i begynnelsen av møtet. </a:t>
            </a:r>
          </a:p>
          <a:p>
            <a:r>
              <a:rPr lang="nb-NO" sz="1200" dirty="0" smtClean="0"/>
              <a:t>Regler for hvordan vi vil at møtet skal gjennomføres.</a:t>
            </a:r>
          </a:p>
          <a:p>
            <a:endParaRPr lang="nb-NO" dirty="0"/>
          </a:p>
        </p:txBody>
      </p:sp>
      <p:sp>
        <p:nvSpPr>
          <p:cNvPr id="4" name="Plassholder for lysbildenummer 3"/>
          <p:cNvSpPr>
            <a:spLocks noGrp="1"/>
          </p:cNvSpPr>
          <p:nvPr>
            <p:ph type="sldNum" sz="quarter" idx="10"/>
          </p:nvPr>
        </p:nvSpPr>
        <p:spPr/>
        <p:txBody>
          <a:bodyPr/>
          <a:lstStyle/>
          <a:p>
            <a:fld id="{3AEA3474-FA7F-4C37-9FDA-564700470EF4}" type="slidenum">
              <a:rPr lang="nb-NO" smtClean="0"/>
              <a:t>25</a:t>
            </a:fld>
            <a:endParaRPr lang="nb-NO"/>
          </a:p>
        </p:txBody>
      </p:sp>
    </p:spTree>
    <p:extLst>
      <p:ext uri="{BB962C8B-B14F-4D97-AF65-F5344CB8AC3E}">
        <p14:creationId xmlns:p14="http://schemas.microsoft.com/office/powerpoint/2010/main" val="11400012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Som nevnt så er det ulike grupper som kan delta</a:t>
            </a:r>
            <a:r>
              <a:rPr lang="nb-NO" baseline="0" dirty="0" smtClean="0"/>
              <a:t> på et landsmøte.</a:t>
            </a:r>
          </a:p>
          <a:p>
            <a:endParaRPr lang="nb-NO" dirty="0"/>
          </a:p>
          <a:p>
            <a:r>
              <a:rPr lang="nb-NO" baseline="0" dirty="0" smtClean="0"/>
              <a:t>Disse kan igjen deles inn i ulike roller</a:t>
            </a:r>
          </a:p>
          <a:p>
            <a:endParaRPr lang="nb-NO" baseline="0" dirty="0" smtClean="0"/>
          </a:p>
          <a:p>
            <a:r>
              <a:rPr lang="nb-NO" baseline="0" dirty="0" smtClean="0"/>
              <a:t>Her ser dere en oversikt over disse.</a:t>
            </a:r>
          </a:p>
          <a:p>
            <a:endParaRPr lang="nb-NO" baseline="0" dirty="0" smtClean="0"/>
          </a:p>
          <a:p>
            <a:r>
              <a:rPr lang="nb-NO" sz="1200" dirty="0" smtClean="0"/>
              <a:t>Møteleder/ bisitter</a:t>
            </a:r>
          </a:p>
          <a:p>
            <a:r>
              <a:rPr lang="nb-NO" sz="1200" dirty="0" smtClean="0"/>
              <a:t>Delegater</a:t>
            </a:r>
          </a:p>
          <a:p>
            <a:r>
              <a:rPr lang="nb-NO" sz="1200" dirty="0" smtClean="0"/>
              <a:t>Observatører</a:t>
            </a:r>
          </a:p>
          <a:p>
            <a:r>
              <a:rPr lang="nb-NO" sz="1200" dirty="0" smtClean="0"/>
              <a:t>Gjester</a:t>
            </a:r>
          </a:p>
          <a:p>
            <a:r>
              <a:rPr lang="nb-NO" sz="1200" dirty="0" smtClean="0"/>
              <a:t>Ansatte</a:t>
            </a:r>
          </a:p>
          <a:p>
            <a:endParaRPr lang="nb-NO" sz="1200" dirty="0" smtClean="0"/>
          </a:p>
          <a:p>
            <a:r>
              <a:rPr lang="nb-NO" sz="1800" dirty="0" smtClean="0"/>
              <a:t>Komiteer:</a:t>
            </a:r>
          </a:p>
          <a:p>
            <a:pPr lvl="1"/>
            <a:r>
              <a:rPr lang="nb-NO" sz="1400" dirty="0" smtClean="0"/>
              <a:t>Valgkomite</a:t>
            </a:r>
          </a:p>
          <a:p>
            <a:pPr lvl="1"/>
            <a:r>
              <a:rPr lang="nb-NO" sz="1400" dirty="0" err="1" smtClean="0"/>
              <a:t>Vedtektskomite</a:t>
            </a:r>
            <a:endParaRPr lang="nb-NO" sz="1400" dirty="0" smtClean="0"/>
          </a:p>
          <a:p>
            <a:pPr lvl="1"/>
            <a:r>
              <a:rPr lang="nb-NO" sz="1400" dirty="0" smtClean="0"/>
              <a:t>Redaksjonskomite</a:t>
            </a:r>
          </a:p>
          <a:p>
            <a:pPr lvl="1"/>
            <a:r>
              <a:rPr lang="nb-NO" sz="1400" dirty="0" smtClean="0"/>
              <a:t>Tellekomite</a:t>
            </a:r>
          </a:p>
          <a:p>
            <a:endParaRPr lang="nb-NO" sz="1200" dirty="0" smtClean="0"/>
          </a:p>
          <a:p>
            <a:endParaRPr lang="nb-NO" dirty="0"/>
          </a:p>
          <a:p>
            <a:r>
              <a:rPr lang="nb-NO" baseline="0" dirty="0" smtClean="0"/>
              <a:t>La oss se litt nærmere på komiteenes</a:t>
            </a:r>
            <a:r>
              <a:rPr lang="nb-NO" dirty="0" smtClean="0"/>
              <a:t> rolle </a:t>
            </a:r>
            <a:r>
              <a:rPr lang="nb-NO" baseline="0" dirty="0" smtClean="0"/>
              <a:t>  ( neste slide) </a:t>
            </a:r>
            <a:endParaRPr lang="nb-NO" dirty="0"/>
          </a:p>
        </p:txBody>
      </p:sp>
      <p:sp>
        <p:nvSpPr>
          <p:cNvPr id="4" name="Plassholder for lysbildenummer 3"/>
          <p:cNvSpPr>
            <a:spLocks noGrp="1"/>
          </p:cNvSpPr>
          <p:nvPr>
            <p:ph type="sldNum" sz="quarter" idx="10"/>
          </p:nvPr>
        </p:nvSpPr>
        <p:spPr/>
        <p:txBody>
          <a:bodyPr/>
          <a:lstStyle/>
          <a:p>
            <a:fld id="{3AEA3474-FA7F-4C37-9FDA-564700470EF4}" type="slidenum">
              <a:rPr lang="nb-NO" smtClean="0"/>
              <a:t>26</a:t>
            </a:fld>
            <a:endParaRPr lang="nb-NO"/>
          </a:p>
        </p:txBody>
      </p:sp>
    </p:spTree>
    <p:extLst>
      <p:ext uri="{BB962C8B-B14F-4D97-AF65-F5344CB8AC3E}">
        <p14:creationId xmlns:p14="http://schemas.microsoft.com/office/powerpoint/2010/main" val="40114293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dirty="0"/>
              <a:t>Valgkomiteen</a:t>
            </a:r>
            <a:r>
              <a:rPr lang="nb-NO" dirty="0"/>
              <a:t> er en av de aller viktigste komiteene i en demokratisk organisasjon, og har som oppgave å forberede og innstille til styrets sammensetning overfor landsmøtet. Valgkomiteen er oppnevnt av landsmøtet og arbeider selvstendig.  Å sikre et velfungerende styre krever en grundig prosess i forkant for å sikre at sentralstyret til sammen innehar den nødvendige kompetansen som øverste styre i N.K.S. </a:t>
            </a:r>
            <a:endParaRPr lang="nb-NO" dirty="0" smtClean="0"/>
          </a:p>
          <a:p>
            <a:endParaRPr lang="nb-NO" dirty="0"/>
          </a:p>
          <a:p>
            <a:r>
              <a:rPr lang="nb-NO" dirty="0" smtClean="0"/>
              <a:t>Valgkomiteen </a:t>
            </a:r>
            <a:r>
              <a:rPr lang="nb-NO" dirty="0"/>
              <a:t>følger de vedtatte retningslinjene for valg i N.K.S. og skal holde seg oppdatert i forhold til gjeldende styringsdokumenter og ha dialog med organisasjonsleder for ivareta organisasjonens nåværende og fremtidige kompetansebehov. </a:t>
            </a:r>
            <a:endParaRPr lang="nb-NO" dirty="0" smtClean="0"/>
          </a:p>
          <a:p>
            <a:endParaRPr lang="nb-NO" dirty="0"/>
          </a:p>
          <a:p>
            <a:r>
              <a:rPr lang="nb-NO" dirty="0" smtClean="0"/>
              <a:t>Valgkomiteen </a:t>
            </a:r>
            <a:r>
              <a:rPr lang="nb-NO" dirty="0"/>
              <a:t>er tilstede under landsmøtet for å presentere kandidatene og sin innstilling, og for </a:t>
            </a:r>
            <a:r>
              <a:rPr lang="nb-NO" dirty="0" err="1"/>
              <a:t>evt</a:t>
            </a:r>
            <a:r>
              <a:rPr lang="nb-NO" dirty="0"/>
              <a:t> å revidere innstilling dersom det oppstår behov for dette. Valgkomiteen har ingen rolle ved selve gjennomføringen av valget.  </a:t>
            </a:r>
          </a:p>
          <a:p>
            <a:endParaRPr lang="nb-NO" dirty="0"/>
          </a:p>
        </p:txBody>
      </p:sp>
      <p:sp>
        <p:nvSpPr>
          <p:cNvPr id="4" name="Plassholder for lysbildenummer 3"/>
          <p:cNvSpPr>
            <a:spLocks noGrp="1"/>
          </p:cNvSpPr>
          <p:nvPr>
            <p:ph type="sldNum" sz="quarter" idx="10"/>
          </p:nvPr>
        </p:nvSpPr>
        <p:spPr/>
        <p:txBody>
          <a:bodyPr/>
          <a:lstStyle/>
          <a:p>
            <a:fld id="{3AEA3474-FA7F-4C37-9FDA-564700470EF4}" type="slidenum">
              <a:rPr lang="nb-NO" smtClean="0"/>
              <a:t>27</a:t>
            </a:fld>
            <a:endParaRPr lang="nb-NO"/>
          </a:p>
        </p:txBody>
      </p:sp>
    </p:spTree>
    <p:extLst>
      <p:ext uri="{BB962C8B-B14F-4D97-AF65-F5344CB8AC3E}">
        <p14:creationId xmlns:p14="http://schemas.microsoft.com/office/powerpoint/2010/main" val="36524907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3AEA3474-FA7F-4C37-9FDA-564700470EF4}" type="slidenum">
              <a:rPr lang="nb-NO" smtClean="0"/>
              <a:t>28</a:t>
            </a:fld>
            <a:endParaRPr lang="nb-NO"/>
          </a:p>
        </p:txBody>
      </p:sp>
      <p:pic>
        <p:nvPicPr>
          <p:cNvPr id="5" name="Bilde 4"/>
          <p:cNvPicPr>
            <a:picLocks noChangeAspect="1"/>
          </p:cNvPicPr>
          <p:nvPr/>
        </p:nvPicPr>
        <p:blipFill>
          <a:blip r:embed="rId3"/>
          <a:stretch>
            <a:fillRect/>
          </a:stretch>
        </p:blipFill>
        <p:spPr>
          <a:xfrm>
            <a:off x="3945103" y="1470918"/>
            <a:ext cx="1828800" cy="914400"/>
          </a:xfrm>
          <a:prstGeom prst="rect">
            <a:avLst/>
          </a:prstGeom>
        </p:spPr>
      </p:pic>
    </p:spTree>
    <p:extLst>
      <p:ext uri="{BB962C8B-B14F-4D97-AF65-F5344CB8AC3E}">
        <p14:creationId xmlns:p14="http://schemas.microsoft.com/office/powerpoint/2010/main" val="381304147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fld id="{3AEA3474-FA7F-4C37-9FDA-564700470EF4}" type="slidenum">
              <a:rPr lang="nb-NO" smtClean="0"/>
              <a:t>29</a:t>
            </a:fld>
            <a:endParaRPr lang="nb-NO"/>
          </a:p>
        </p:txBody>
      </p:sp>
    </p:spTree>
    <p:extLst>
      <p:ext uri="{BB962C8B-B14F-4D97-AF65-F5344CB8AC3E}">
        <p14:creationId xmlns:p14="http://schemas.microsoft.com/office/powerpoint/2010/main" val="41626461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Plassholder for lysbil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Plassholder for nota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nb-NO" altLang="nb-NO" smtClean="0"/>
              <a:t>Men aller først – det er  sikkert mange som lurer på  hvordan Covid 19 situasjonene er til nest høst.</a:t>
            </a:r>
          </a:p>
          <a:p>
            <a:pPr eaLnBrk="1" hangingPunct="1">
              <a:spcBef>
                <a:spcPct val="0"/>
              </a:spcBef>
            </a:pPr>
            <a:endParaRPr lang="nb-NO" altLang="nb-NO" smtClean="0"/>
          </a:p>
          <a:p>
            <a:pPr eaLnBrk="1" hangingPunct="1">
              <a:spcBef>
                <a:spcPct val="0"/>
              </a:spcBef>
            </a:pPr>
            <a:r>
              <a:rPr lang="nb-NO" altLang="nb-NO" smtClean="0"/>
              <a:t>Det er det jo ingen som kan vite noe om, men det vi kan si er at vi planlegger mot en normal gjennomføring av Landsmøtet og de ulike arrangementene, men at vi selvfølgelig  løpene må følge med på smittesituasjonen her i landet og må tilpasse oss  de til en hver tid gjeldende smittevern råd og regler som helsemyndighetene gir. </a:t>
            </a:r>
          </a:p>
          <a:p>
            <a:pPr eaLnBrk="1" hangingPunct="1">
              <a:spcBef>
                <a:spcPct val="0"/>
              </a:spcBef>
            </a:pPr>
            <a:endParaRPr lang="nb-NO" altLang="nb-NO" smtClean="0"/>
          </a:p>
          <a:p>
            <a:pPr eaLnBrk="1" hangingPunct="1">
              <a:spcBef>
                <a:spcPct val="0"/>
              </a:spcBef>
            </a:pPr>
            <a:r>
              <a:rPr lang="nb-NO" altLang="nb-NO" smtClean="0"/>
              <a:t>Vi vil samarbeide tett med Hotellet og påse at de tilrettelegger med nødvendige smitteverntiltak under selve landsmøtet og lokalene der. </a:t>
            </a:r>
          </a:p>
          <a:p>
            <a:pPr eaLnBrk="1" hangingPunct="1">
              <a:spcBef>
                <a:spcPct val="0"/>
              </a:spcBef>
            </a:pPr>
            <a:endParaRPr lang="nb-NO" altLang="nb-NO" smtClean="0"/>
          </a:p>
          <a:p>
            <a:pPr eaLnBrk="1" hangingPunct="1">
              <a:spcBef>
                <a:spcPct val="0"/>
              </a:spcBef>
            </a:pPr>
            <a:r>
              <a:rPr lang="nb-NO" altLang="nb-NO" smtClean="0"/>
              <a:t>Så vi  håper alle at  situasjonen ser «litt lysere» ut til neste år, men her må vi bare følge med på hva som skjer fremover. </a:t>
            </a:r>
          </a:p>
          <a:p>
            <a:pPr eaLnBrk="1" hangingPunct="1">
              <a:spcBef>
                <a:spcPct val="0"/>
              </a:spcBef>
            </a:pPr>
            <a:endParaRPr lang="nb-NO" altLang="nb-NO" smtClean="0"/>
          </a:p>
          <a:p>
            <a:pPr eaLnBrk="1" hangingPunct="1">
              <a:spcBef>
                <a:spcPct val="0"/>
              </a:spcBef>
            </a:pPr>
            <a:endParaRPr lang="nb-NO" altLang="nb-NO" smtClean="0"/>
          </a:p>
        </p:txBody>
      </p:sp>
      <p:sp>
        <p:nvSpPr>
          <p:cNvPr id="8196" name="Plassholder for lysbildenumm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16E9D40C-1BFF-4958-9A1A-8677116E549E}" type="slidenum">
              <a:rPr lang="nb-NO" altLang="nb-NO" smtClean="0"/>
              <a:pPr fontAlgn="base">
                <a:spcBef>
                  <a:spcPct val="0"/>
                </a:spcBef>
                <a:spcAft>
                  <a:spcPct val="0"/>
                </a:spcAft>
              </a:pPr>
              <a:t>3</a:t>
            </a:fld>
            <a:endParaRPr lang="nb-NO" altLang="nb-NO" smtClean="0"/>
          </a:p>
        </p:txBody>
      </p:sp>
    </p:spTree>
    <p:extLst>
      <p:ext uri="{BB962C8B-B14F-4D97-AF65-F5344CB8AC3E}">
        <p14:creationId xmlns:p14="http://schemas.microsoft.com/office/powerpoint/2010/main" val="68109485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fld id="{3AEA3474-FA7F-4C37-9FDA-564700470EF4}" type="slidenum">
              <a:rPr lang="nb-NO" smtClean="0"/>
              <a:t>30</a:t>
            </a:fld>
            <a:endParaRPr lang="nb-NO"/>
          </a:p>
        </p:txBody>
      </p:sp>
    </p:spTree>
    <p:extLst>
      <p:ext uri="{BB962C8B-B14F-4D97-AF65-F5344CB8AC3E}">
        <p14:creationId xmlns:p14="http://schemas.microsoft.com/office/powerpoint/2010/main" val="394418380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fld id="{3AEA3474-FA7F-4C37-9FDA-564700470EF4}" type="slidenum">
              <a:rPr lang="nb-NO" smtClean="0"/>
              <a:t>31</a:t>
            </a:fld>
            <a:endParaRPr lang="nb-NO"/>
          </a:p>
        </p:txBody>
      </p:sp>
    </p:spTree>
    <p:extLst>
      <p:ext uri="{BB962C8B-B14F-4D97-AF65-F5344CB8AC3E}">
        <p14:creationId xmlns:p14="http://schemas.microsoft.com/office/powerpoint/2010/main" val="400333476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Delegater kan ta ordet og komme med egne forslag underveis i møtet. </a:t>
            </a:r>
          </a:p>
          <a:p>
            <a:r>
              <a:rPr lang="nb-NO" dirty="0" smtClean="0"/>
              <a:t>Du kan tegne deg på talerlisten når ordstyrer har gitt instruksjoner om dette hvis du har kommentarer eller forslag/innsigelser til innkallingen, forretningsorden, dagsorden, sakslisten, valgkomiteens innstilling eller andre saker der det åpnes for at delegatene kan tegne seg på talerlisten. </a:t>
            </a:r>
          </a:p>
          <a:p>
            <a:endParaRPr lang="nb-NO" dirty="0" smtClean="0"/>
          </a:p>
          <a:p>
            <a:r>
              <a:rPr lang="nb-NO" dirty="0" smtClean="0"/>
              <a:t>Hvordan du går frem for å tegne deg for innlegg og replikker vil gå frem av forretningsorden og ordstyrers instruksjoner.</a:t>
            </a:r>
          </a:p>
          <a:p>
            <a:endParaRPr lang="nb-NO" dirty="0"/>
          </a:p>
        </p:txBody>
      </p:sp>
      <p:sp>
        <p:nvSpPr>
          <p:cNvPr id="4" name="Plassholder for lysbildenummer 3"/>
          <p:cNvSpPr>
            <a:spLocks noGrp="1"/>
          </p:cNvSpPr>
          <p:nvPr>
            <p:ph type="sldNum" sz="quarter" idx="10"/>
          </p:nvPr>
        </p:nvSpPr>
        <p:spPr/>
        <p:txBody>
          <a:bodyPr/>
          <a:lstStyle/>
          <a:p>
            <a:fld id="{3AEA3474-FA7F-4C37-9FDA-564700470EF4}" type="slidenum">
              <a:rPr lang="nb-NO" smtClean="0"/>
              <a:t>32</a:t>
            </a:fld>
            <a:endParaRPr lang="nb-NO"/>
          </a:p>
        </p:txBody>
      </p:sp>
    </p:spTree>
    <p:extLst>
      <p:ext uri="{BB962C8B-B14F-4D97-AF65-F5344CB8AC3E}">
        <p14:creationId xmlns:p14="http://schemas.microsoft.com/office/powerpoint/2010/main" val="361984156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fld id="{3AEA3474-FA7F-4C37-9FDA-564700470EF4}" type="slidenum">
              <a:rPr lang="nb-NO" smtClean="0"/>
              <a:t>33</a:t>
            </a:fld>
            <a:endParaRPr lang="nb-NO"/>
          </a:p>
        </p:txBody>
      </p:sp>
    </p:spTree>
    <p:extLst>
      <p:ext uri="{BB962C8B-B14F-4D97-AF65-F5344CB8AC3E}">
        <p14:creationId xmlns:p14="http://schemas.microsoft.com/office/powerpoint/2010/main" val="425603474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sz="1200" kern="1200" dirty="0" smtClean="0">
              <a:solidFill>
                <a:schemeClr val="tx1"/>
              </a:solidFill>
              <a:effectLst/>
              <a:latin typeface="+mn-lt"/>
              <a:ea typeface="+mn-ea"/>
              <a:cs typeface="+mn-cs"/>
            </a:endParaRPr>
          </a:p>
          <a:p>
            <a:r>
              <a:rPr lang="nb-NO" sz="1200" kern="1200" dirty="0" smtClean="0">
                <a:solidFill>
                  <a:schemeClr val="tx1"/>
                </a:solidFill>
                <a:effectLst/>
                <a:latin typeface="+mn-lt"/>
                <a:ea typeface="+mn-ea"/>
                <a:cs typeface="+mn-cs"/>
              </a:rPr>
              <a:t>Det vil</a:t>
            </a:r>
            <a:r>
              <a:rPr lang="nb-NO" sz="1200" kern="1200" baseline="0" dirty="0" smtClean="0">
                <a:solidFill>
                  <a:schemeClr val="tx1"/>
                </a:solidFill>
                <a:effectLst/>
                <a:latin typeface="+mn-lt"/>
                <a:ea typeface="+mn-ea"/>
                <a:cs typeface="+mn-cs"/>
              </a:rPr>
              <a:t> bli lag opp til elektronisk votering på landsmøtet  - dette  ble også gjort i 2018 og fungerte veldig greit.</a:t>
            </a:r>
          </a:p>
          <a:p>
            <a:endParaRPr lang="nb-NO" sz="1200" kern="1200" dirty="0" smtClean="0">
              <a:solidFill>
                <a:schemeClr val="tx1"/>
              </a:solidFill>
              <a:effectLst/>
              <a:latin typeface="+mn-lt"/>
              <a:ea typeface="+mn-ea"/>
              <a:cs typeface="+mn-cs"/>
            </a:endParaRPr>
          </a:p>
          <a:p>
            <a:r>
              <a:rPr lang="nb-NO" sz="1200" kern="1200" dirty="0" smtClean="0">
                <a:solidFill>
                  <a:schemeClr val="tx1"/>
                </a:solidFill>
                <a:effectLst/>
                <a:latin typeface="+mn-lt"/>
                <a:ea typeface="+mn-ea"/>
                <a:cs typeface="+mn-cs"/>
              </a:rPr>
              <a:t>Det blir gitt tydelig beskjed fra dirigentbordet når det skal voteres og hva det voteres over. </a:t>
            </a:r>
          </a:p>
          <a:p>
            <a:endParaRPr lang="nb-NO" sz="1200" b="1" kern="1200" dirty="0" smtClean="0">
              <a:solidFill>
                <a:schemeClr val="tx1"/>
              </a:solidFill>
              <a:effectLst/>
              <a:latin typeface="+mn-lt"/>
              <a:ea typeface="+mn-ea"/>
              <a:cs typeface="+mn-cs"/>
            </a:endParaRPr>
          </a:p>
          <a:p>
            <a:r>
              <a:rPr lang="nb-NO" sz="1200" b="1" kern="1200" dirty="0" smtClean="0">
                <a:solidFill>
                  <a:schemeClr val="tx1"/>
                </a:solidFill>
                <a:effectLst/>
                <a:latin typeface="+mn-lt"/>
                <a:ea typeface="+mn-ea"/>
                <a:cs typeface="+mn-cs"/>
              </a:rPr>
              <a:t>Mer informasjon om  dette og opplæring</a:t>
            </a:r>
            <a:r>
              <a:rPr lang="nb-NO" sz="1200" b="1" kern="1200" baseline="0" dirty="0" smtClean="0">
                <a:solidFill>
                  <a:schemeClr val="tx1"/>
                </a:solidFill>
                <a:effectLst/>
                <a:latin typeface="+mn-lt"/>
                <a:ea typeface="+mn-ea"/>
                <a:cs typeface="+mn-cs"/>
              </a:rPr>
              <a:t>  vil bli gitt i forkant av landsmøtet.</a:t>
            </a:r>
          </a:p>
          <a:p>
            <a:endParaRPr lang="nb-NO" sz="1200" kern="1200" baseline="0" dirty="0" smtClean="0">
              <a:solidFill>
                <a:schemeClr val="tx1"/>
              </a:solidFill>
              <a:effectLst/>
              <a:latin typeface="+mn-lt"/>
              <a:ea typeface="+mn-ea"/>
              <a:cs typeface="+mn-cs"/>
            </a:endParaRPr>
          </a:p>
        </p:txBody>
      </p:sp>
      <p:sp>
        <p:nvSpPr>
          <p:cNvPr id="4" name="Plassholder for lysbildenummer 3"/>
          <p:cNvSpPr>
            <a:spLocks noGrp="1"/>
          </p:cNvSpPr>
          <p:nvPr>
            <p:ph type="sldNum" sz="quarter" idx="10"/>
          </p:nvPr>
        </p:nvSpPr>
        <p:spPr/>
        <p:txBody>
          <a:bodyPr/>
          <a:lstStyle/>
          <a:p>
            <a:fld id="{3AEA3474-FA7F-4C37-9FDA-564700470EF4}" type="slidenum">
              <a:rPr lang="nb-NO" smtClean="0"/>
              <a:t>34</a:t>
            </a:fld>
            <a:endParaRPr lang="nb-NO"/>
          </a:p>
        </p:txBody>
      </p:sp>
    </p:spTree>
    <p:extLst>
      <p:ext uri="{BB962C8B-B14F-4D97-AF65-F5344CB8AC3E}">
        <p14:creationId xmlns:p14="http://schemas.microsoft.com/office/powerpoint/2010/main" val="125800230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I N.K.S</a:t>
            </a:r>
            <a:r>
              <a:rPr lang="nb-NO" baseline="0" dirty="0" smtClean="0"/>
              <a:t>. har vi  egne regler for valg av </a:t>
            </a:r>
            <a:r>
              <a:rPr lang="nb-NO" baseline="0" dirty="0" err="1" smtClean="0"/>
              <a:t>sentraltstyret</a:t>
            </a:r>
            <a:r>
              <a:rPr lang="nb-NO" baseline="0" dirty="0" smtClean="0"/>
              <a:t>. Disse ligger på medlemsnett. </a:t>
            </a:r>
          </a:p>
          <a:p>
            <a:endParaRPr lang="nb-NO" baseline="0" dirty="0" smtClean="0"/>
          </a:p>
          <a:p>
            <a:r>
              <a:rPr lang="nb-NO" baseline="0" dirty="0" smtClean="0"/>
              <a:t>Alle plassene er på valg.</a:t>
            </a:r>
          </a:p>
          <a:p>
            <a:endParaRPr lang="nb-NO" baseline="0" dirty="0" smtClean="0"/>
          </a:p>
          <a:p>
            <a:r>
              <a:rPr lang="nb-NO" sz="1200" kern="1200" dirty="0" smtClean="0">
                <a:solidFill>
                  <a:schemeClr val="tx1"/>
                </a:solidFill>
                <a:effectLst/>
                <a:latin typeface="+mn-lt"/>
                <a:ea typeface="+mn-ea"/>
                <a:cs typeface="+mn-cs"/>
              </a:rPr>
              <a:t>Valgkomiteen skal utarbeide en oversikt over alle innkomne kandidater som er foreslått innen forslagsfristen. Oversikten presenteres i organisasjonens kanaler i god tid før landsmøtet. </a:t>
            </a:r>
            <a:endParaRPr lang="nb-NO" baseline="0" dirty="0" smtClean="0"/>
          </a:p>
          <a:p>
            <a:endParaRPr lang="nb-NO" baseline="0" dirty="0" smtClean="0"/>
          </a:p>
          <a:p>
            <a:r>
              <a:rPr lang="en-US" sz="1200" kern="1200" dirty="0" err="1" smtClean="0">
                <a:solidFill>
                  <a:schemeClr val="tx1"/>
                </a:solidFill>
                <a:effectLst/>
                <a:latin typeface="+mn-lt"/>
                <a:ea typeface="+mn-ea"/>
                <a:cs typeface="+mn-cs"/>
              </a:rPr>
              <a:t>Valgkomiteens</a:t>
            </a:r>
            <a:r>
              <a:rPr lang="en-US" sz="1200" kern="1200" dirty="0" smtClean="0">
                <a:solidFill>
                  <a:schemeClr val="tx1"/>
                </a:solidFill>
                <a:effectLst/>
                <a:latin typeface="+mn-lt"/>
                <a:ea typeface="+mn-ea"/>
                <a:cs typeface="+mn-cs"/>
              </a:rPr>
              <a:t> instilling –</a:t>
            </a:r>
            <a:r>
              <a:rPr lang="en-US" sz="1200" kern="1200" dirty="0" err="1" smtClean="0">
                <a:solidFill>
                  <a:schemeClr val="tx1"/>
                </a:solidFill>
                <a:effectLst/>
                <a:latin typeface="+mn-lt"/>
                <a:ea typeface="+mn-ea"/>
                <a:cs typeface="+mn-cs"/>
              </a:rPr>
              <a:t>skal</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inneholde</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en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samlet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vurdering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og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begrunnelse</a:t>
            </a:r>
            <a:r>
              <a:rPr lang="en-US" sz="1200" kern="1200" dirty="0" smtClean="0">
                <a:solidFill>
                  <a:schemeClr val="tx1"/>
                </a:solidFill>
                <a:effectLst/>
                <a:latin typeface="+mn-lt"/>
                <a:ea typeface="+mn-ea"/>
                <a:cs typeface="+mn-cs"/>
              </a:rPr>
              <a:t> for den </a:t>
            </a:r>
            <a:r>
              <a:rPr lang="en-US" sz="1200" kern="1200" dirty="0" err="1" smtClean="0">
                <a:solidFill>
                  <a:schemeClr val="tx1"/>
                </a:solidFill>
                <a:effectLst/>
                <a:latin typeface="+mn-lt"/>
                <a:ea typeface="+mn-ea"/>
                <a:cs typeface="+mn-cs"/>
              </a:rPr>
              <a:t>enkelte</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kandidat</a:t>
            </a:r>
            <a:r>
              <a:rPr lang="en-US" sz="1200" kern="1200" dirty="0" smtClean="0">
                <a:solidFill>
                  <a:schemeClr val="tx1"/>
                </a:solidFill>
                <a:effectLst/>
                <a:latin typeface="+mn-lt"/>
                <a:ea typeface="+mn-ea"/>
                <a:cs typeface="+mn-cs"/>
              </a:rPr>
              <a:t>. </a:t>
            </a:r>
            <a:endParaRPr lang="nb-NO" baseline="0" dirty="0" smtClean="0"/>
          </a:p>
          <a:p>
            <a:endParaRPr lang="nb-NO" dirty="0"/>
          </a:p>
        </p:txBody>
      </p:sp>
      <p:sp>
        <p:nvSpPr>
          <p:cNvPr id="4" name="Plassholder for lysbildenummer 3"/>
          <p:cNvSpPr>
            <a:spLocks noGrp="1"/>
          </p:cNvSpPr>
          <p:nvPr>
            <p:ph type="sldNum" sz="quarter" idx="10"/>
          </p:nvPr>
        </p:nvSpPr>
        <p:spPr/>
        <p:txBody>
          <a:bodyPr/>
          <a:lstStyle/>
          <a:p>
            <a:fld id="{3AEA3474-FA7F-4C37-9FDA-564700470EF4}" type="slidenum">
              <a:rPr lang="nb-NO" smtClean="0"/>
              <a:t>35</a:t>
            </a:fld>
            <a:endParaRPr lang="nb-NO"/>
          </a:p>
        </p:txBody>
      </p:sp>
    </p:spTree>
    <p:extLst>
      <p:ext uri="{BB962C8B-B14F-4D97-AF65-F5344CB8AC3E}">
        <p14:creationId xmlns:p14="http://schemas.microsoft.com/office/powerpoint/2010/main" val="380411613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Plassholder for lysbilde 1"/>
          <p:cNvSpPr>
            <a:spLocks noGrp="1" noRot="1" noChangeAspect="1" noTextEdit="1"/>
          </p:cNvSpPr>
          <p:nvPr>
            <p:ph type="sldImg"/>
          </p:nvPr>
        </p:nvSpPr>
        <p:spPr bwMode="auto">
          <a:xfrm>
            <a:off x="1166813" y="446088"/>
            <a:ext cx="4464050" cy="33496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Plassholder for notater 2"/>
          <p:cNvSpPr>
            <a:spLocks noGrp="1"/>
          </p:cNvSpPr>
          <p:nvPr>
            <p:ph type="body" idx="1"/>
          </p:nvPr>
        </p:nvSpPr>
        <p:spPr bwMode="auto">
          <a:xfrm>
            <a:off x="679450" y="3919538"/>
            <a:ext cx="5438775" cy="53117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nb-NO" altLang="nb-NO" dirty="0" smtClean="0"/>
              <a:t>Det sittende sentralstyret ble valgt på landsmøtet i 2018. </a:t>
            </a:r>
          </a:p>
          <a:p>
            <a:r>
              <a:rPr lang="nb-NO" altLang="nb-NO" dirty="0" smtClean="0"/>
              <a:t>Her ser vi  </a:t>
            </a:r>
            <a:r>
              <a:rPr lang="nb-NO" altLang="nb-NO" b="1" dirty="0" smtClean="0"/>
              <a:t>sentralstyret  </a:t>
            </a:r>
            <a:r>
              <a:rPr lang="nb-NO" altLang="nb-NO" dirty="0" smtClean="0"/>
              <a:t>som består både av nye og gjenvalgte medlemmer. </a:t>
            </a:r>
          </a:p>
          <a:p>
            <a:r>
              <a:rPr lang="nb-NO" altLang="nb-NO" dirty="0" smtClean="0"/>
              <a:t>• Organisasjonsleder Ellen-Sofie Egeland</a:t>
            </a:r>
            <a:br>
              <a:rPr lang="nb-NO" altLang="nb-NO" dirty="0" smtClean="0"/>
            </a:br>
            <a:r>
              <a:rPr lang="nb-NO" altLang="nb-NO" dirty="0" smtClean="0"/>
              <a:t>• 1. nestleder Anette </a:t>
            </a:r>
            <a:r>
              <a:rPr lang="nb-NO" altLang="nb-NO" dirty="0" err="1" smtClean="0"/>
              <a:t>Tinglum</a:t>
            </a:r>
            <a:r>
              <a:rPr lang="nb-NO" altLang="nb-NO" dirty="0" smtClean="0"/>
              <a:t> (Akershus)</a:t>
            </a:r>
            <a:br>
              <a:rPr lang="nb-NO" altLang="nb-NO" dirty="0" smtClean="0"/>
            </a:br>
            <a:r>
              <a:rPr lang="nb-NO" altLang="nb-NO" dirty="0" smtClean="0"/>
              <a:t>• 2. nestleder Anja Helland (Nord-Trøndelag). </a:t>
            </a:r>
            <a:br>
              <a:rPr lang="nb-NO" altLang="nb-NO" dirty="0" smtClean="0"/>
            </a:br>
            <a:r>
              <a:rPr lang="nb-NO" altLang="nb-NO" dirty="0" smtClean="0"/>
              <a:t>Disse representantene utgjør </a:t>
            </a:r>
            <a:r>
              <a:rPr lang="nb-NO" altLang="nb-NO" b="1" dirty="0" smtClean="0"/>
              <a:t>Arbeidsutvalget.</a:t>
            </a:r>
            <a:br>
              <a:rPr lang="nb-NO" altLang="nb-NO" b="1" dirty="0" smtClean="0"/>
            </a:br>
            <a:r>
              <a:rPr lang="nb-NO" altLang="nb-NO" dirty="0" smtClean="0"/>
              <a:t/>
            </a:r>
            <a:br>
              <a:rPr lang="nb-NO" altLang="nb-NO" dirty="0" smtClean="0"/>
            </a:br>
            <a:r>
              <a:rPr lang="nb-NO" altLang="nb-NO" b="1" dirty="0" smtClean="0"/>
              <a:t>Styremedlemmer:</a:t>
            </a:r>
            <a:r>
              <a:rPr lang="nb-NO" altLang="nb-NO" dirty="0" smtClean="0"/>
              <a:t/>
            </a:r>
            <a:br>
              <a:rPr lang="nb-NO" altLang="nb-NO" dirty="0" smtClean="0"/>
            </a:br>
            <a:r>
              <a:rPr lang="nb-NO" altLang="nb-NO" dirty="0" smtClean="0"/>
              <a:t>• Ingunn </a:t>
            </a:r>
            <a:r>
              <a:rPr lang="nb-NO" altLang="nb-NO" dirty="0" err="1" smtClean="0"/>
              <a:t>Arntun</a:t>
            </a:r>
            <a:r>
              <a:rPr lang="nb-NO" altLang="nb-NO" dirty="0" smtClean="0"/>
              <a:t> (Nordland) </a:t>
            </a:r>
            <a:br>
              <a:rPr lang="nb-NO" altLang="nb-NO" dirty="0" smtClean="0"/>
            </a:br>
            <a:r>
              <a:rPr lang="nb-NO" altLang="nb-NO" dirty="0" smtClean="0"/>
              <a:t>• Marie </a:t>
            </a:r>
            <a:r>
              <a:rPr lang="nb-NO" altLang="nb-NO" dirty="0" err="1" smtClean="0"/>
              <a:t>Darell</a:t>
            </a:r>
            <a:r>
              <a:rPr lang="nb-NO" altLang="nb-NO" dirty="0" smtClean="0"/>
              <a:t> (Finnmark)</a:t>
            </a:r>
            <a:br>
              <a:rPr lang="nb-NO" altLang="nb-NO" dirty="0" smtClean="0"/>
            </a:br>
            <a:r>
              <a:rPr lang="nb-NO" altLang="nb-NO" dirty="0" smtClean="0"/>
              <a:t>• Anita Rokstad (Møre og Romsdal) </a:t>
            </a:r>
            <a:br>
              <a:rPr lang="nb-NO" altLang="nb-NO" dirty="0" smtClean="0"/>
            </a:br>
            <a:r>
              <a:rPr lang="nb-NO" altLang="nb-NO" dirty="0" smtClean="0"/>
              <a:t>• Lisbeth Magnussen (Østfold). </a:t>
            </a:r>
            <a:br>
              <a:rPr lang="nb-NO" altLang="nb-NO" dirty="0" smtClean="0"/>
            </a:br>
            <a:r>
              <a:rPr lang="nb-NO" altLang="nb-NO" dirty="0" smtClean="0"/>
              <a:t/>
            </a:r>
            <a:br>
              <a:rPr lang="nb-NO" altLang="nb-NO" dirty="0" smtClean="0"/>
            </a:br>
            <a:r>
              <a:rPr lang="nb-NO" altLang="nb-NO" b="1" dirty="0" smtClean="0"/>
              <a:t>Varamedlemmer: </a:t>
            </a:r>
            <a:r>
              <a:rPr lang="nb-NO" altLang="nb-NO" dirty="0" smtClean="0"/>
              <a:t/>
            </a:r>
            <a:br>
              <a:rPr lang="nb-NO" altLang="nb-NO" dirty="0" smtClean="0"/>
            </a:br>
            <a:r>
              <a:rPr lang="nb-NO" altLang="nb-NO" dirty="0" smtClean="0"/>
              <a:t>• 1. vara, Ann Kristin Hansen (Troms)   </a:t>
            </a:r>
            <a:r>
              <a:rPr lang="nb-NO" altLang="nb-NO" dirty="0" smtClean="0">
                <a:solidFill>
                  <a:srgbClr val="FF0000"/>
                </a:solidFill>
              </a:rPr>
              <a:t>(dessverre ikke på bildet) </a:t>
            </a:r>
            <a:r>
              <a:rPr lang="nb-NO" altLang="nb-NO" dirty="0" smtClean="0"/>
              <a:t/>
            </a:r>
            <a:br>
              <a:rPr lang="nb-NO" altLang="nb-NO" dirty="0" smtClean="0"/>
            </a:br>
            <a:r>
              <a:rPr lang="nb-NO" altLang="nb-NO" dirty="0" smtClean="0"/>
              <a:t>• 2. vara, </a:t>
            </a:r>
            <a:r>
              <a:rPr lang="nb-NO" altLang="nb-NO" dirty="0" err="1" smtClean="0"/>
              <a:t>Nana</a:t>
            </a:r>
            <a:r>
              <a:rPr lang="nb-NO" altLang="nb-NO" dirty="0" smtClean="0"/>
              <a:t> Finnes (Vest-Agder)</a:t>
            </a:r>
          </a:p>
          <a:p>
            <a:endParaRPr lang="nb-NO" altLang="nb-NO" dirty="0" smtClean="0"/>
          </a:p>
          <a:p>
            <a:pPr>
              <a:spcBef>
                <a:spcPct val="0"/>
              </a:spcBef>
            </a:pPr>
            <a:r>
              <a:rPr lang="nb-NO" altLang="nb-NO" dirty="0" smtClean="0"/>
              <a:t>Medlemmene i sentralstyret er geografisk spredt fra hele landet. Det er både sanitetskvinner med lang fartstid og yngre/nyere sanitetskvinner. </a:t>
            </a:r>
          </a:p>
          <a:p>
            <a:pPr>
              <a:spcBef>
                <a:spcPct val="0"/>
              </a:spcBef>
            </a:pPr>
            <a:endParaRPr lang="nb-NO" altLang="nb-NO" b="1" dirty="0" smtClean="0"/>
          </a:p>
          <a:p>
            <a:pPr>
              <a:spcBef>
                <a:spcPct val="0"/>
              </a:spcBef>
            </a:pPr>
            <a:r>
              <a:rPr lang="nb-NO" altLang="nb-NO" b="1" dirty="0" smtClean="0"/>
              <a:t>Alle plassene er på valg samtidig og funksjonstiden er 3 år. </a:t>
            </a:r>
          </a:p>
          <a:p>
            <a:pPr>
              <a:spcBef>
                <a:spcPct val="0"/>
              </a:spcBef>
            </a:pPr>
            <a:endParaRPr lang="nb-NO" altLang="nb-NO" dirty="0" smtClean="0"/>
          </a:p>
          <a:p>
            <a:pPr>
              <a:spcBef>
                <a:spcPct val="0"/>
              </a:spcBef>
            </a:pPr>
            <a:r>
              <a:rPr lang="nb-NO" altLang="nb-NO" dirty="0" smtClean="0"/>
              <a:t>Det er valgkomiteens oppgave å innstille til et styre som ivaretar tradisjon og nytt blod. </a:t>
            </a:r>
          </a:p>
          <a:p>
            <a:endParaRPr lang="nb-NO" altLang="nb-NO" dirty="0" smtClean="0"/>
          </a:p>
          <a:p>
            <a:endParaRPr lang="nb-NO" altLang="nb-NO" dirty="0" smtClean="0"/>
          </a:p>
          <a:p>
            <a:r>
              <a:rPr lang="nb-NO" altLang="nb-NO" dirty="0" smtClean="0"/>
              <a:t/>
            </a:r>
            <a:br>
              <a:rPr lang="nb-NO" altLang="nb-NO" dirty="0" smtClean="0"/>
            </a:br>
            <a:endParaRPr lang="nb-NO" altLang="nb-NO" dirty="0" smtClean="0"/>
          </a:p>
          <a:p>
            <a:endParaRPr lang="nb-NO" altLang="nb-NO" dirty="0" smtClean="0"/>
          </a:p>
        </p:txBody>
      </p:sp>
      <p:sp>
        <p:nvSpPr>
          <p:cNvPr id="4" name="Plassholder for lysbildenummer 3"/>
          <p:cNvSpPr>
            <a:spLocks noGrp="1"/>
          </p:cNvSpPr>
          <p:nvPr>
            <p:ph type="sldNum" sz="quarter" idx="5"/>
          </p:nvPr>
        </p:nvSpPr>
        <p:spPr/>
        <p:txBody>
          <a:bodyPr/>
          <a:lstStyle/>
          <a:p>
            <a:pPr>
              <a:defRPr/>
            </a:pPr>
            <a:fld id="{1EE9FF75-E68E-4D0E-83B2-0AA1CE608CA1}" type="slidenum">
              <a:rPr lang="nb-NO" smtClean="0"/>
              <a:pPr>
                <a:defRPr/>
              </a:pPr>
              <a:t>36</a:t>
            </a:fld>
            <a:endParaRPr lang="nb-NO"/>
          </a:p>
        </p:txBody>
      </p:sp>
    </p:spTree>
    <p:extLst>
      <p:ext uri="{BB962C8B-B14F-4D97-AF65-F5344CB8AC3E}">
        <p14:creationId xmlns:p14="http://schemas.microsoft.com/office/powerpoint/2010/main" val="273178149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3AEA3474-FA7F-4C37-9FDA-564700470EF4}" type="slidenum">
              <a:rPr lang="nb-NO" smtClean="0"/>
              <a:t>37</a:t>
            </a:fld>
            <a:endParaRPr lang="nb-NO"/>
          </a:p>
        </p:txBody>
      </p:sp>
    </p:spTree>
    <p:extLst>
      <p:ext uri="{BB962C8B-B14F-4D97-AF65-F5344CB8AC3E}">
        <p14:creationId xmlns:p14="http://schemas.microsoft.com/office/powerpoint/2010/main" val="148302857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Det er opprettet en egen side på Medlemsnett om landsmøtet som vil bli oppdatert med relevant informasjon etter hvert fremover.</a:t>
            </a:r>
          </a:p>
          <a:p>
            <a:endParaRPr lang="nb-NO" dirty="0"/>
          </a:p>
          <a:p>
            <a:r>
              <a:rPr lang="nb-NO" dirty="0" smtClean="0"/>
              <a:t>Det vi også bli gitt informasjon om landsmøtet gjennom Nytt og nyttig fremover </a:t>
            </a:r>
          </a:p>
          <a:p>
            <a:endParaRPr lang="nb-NO" dirty="0"/>
          </a:p>
          <a:p>
            <a:r>
              <a:rPr lang="nb-NO" dirty="0" smtClean="0"/>
              <a:t>Så følg med! </a:t>
            </a:r>
            <a:r>
              <a:rPr lang="nb-NO" dirty="0" smtClean="0">
                <a:sym typeface="Wingdings" panose="05000000000000000000" pitchFamily="2" charset="2"/>
              </a:rPr>
              <a:t></a:t>
            </a:r>
            <a:endParaRPr lang="nb-NO" dirty="0"/>
          </a:p>
        </p:txBody>
      </p:sp>
      <p:sp>
        <p:nvSpPr>
          <p:cNvPr id="4" name="Plassholder for lysbildenummer 3"/>
          <p:cNvSpPr>
            <a:spLocks noGrp="1"/>
          </p:cNvSpPr>
          <p:nvPr>
            <p:ph type="sldNum" sz="quarter" idx="10"/>
          </p:nvPr>
        </p:nvSpPr>
        <p:spPr/>
        <p:txBody>
          <a:bodyPr/>
          <a:lstStyle/>
          <a:p>
            <a:fld id="{3AEA3474-FA7F-4C37-9FDA-564700470EF4}" type="slidenum">
              <a:rPr lang="nb-NO" smtClean="0"/>
              <a:t>38</a:t>
            </a:fld>
            <a:endParaRPr lang="nb-NO"/>
          </a:p>
        </p:txBody>
      </p:sp>
    </p:spTree>
    <p:extLst>
      <p:ext uri="{BB962C8B-B14F-4D97-AF65-F5344CB8AC3E}">
        <p14:creationId xmlns:p14="http://schemas.microsoft.com/office/powerpoint/2010/main" val="10191098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Har du spør</a:t>
            </a:r>
            <a:r>
              <a:rPr lang="nb-NO" baseline="0" dirty="0" smtClean="0"/>
              <a:t> om landsmøtet 2021 </a:t>
            </a:r>
          </a:p>
          <a:p>
            <a:r>
              <a:rPr lang="nb-NO" baseline="0" dirty="0" smtClean="0"/>
              <a:t>– ta kontakt med prosjektleder / seniorrådgiver organisasjon Tone Hammerlund </a:t>
            </a:r>
            <a:r>
              <a:rPr lang="nb-NO" baseline="0" dirty="0" smtClean="0">
                <a:sym typeface="Wingdings" panose="05000000000000000000" pitchFamily="2" charset="2"/>
              </a:rPr>
              <a:t></a:t>
            </a:r>
            <a:endParaRPr lang="nb-NO" dirty="0"/>
          </a:p>
        </p:txBody>
      </p:sp>
      <p:sp>
        <p:nvSpPr>
          <p:cNvPr id="4" name="Plassholder for lysbildenummer 3"/>
          <p:cNvSpPr>
            <a:spLocks noGrp="1"/>
          </p:cNvSpPr>
          <p:nvPr>
            <p:ph type="sldNum" sz="quarter" idx="10"/>
          </p:nvPr>
        </p:nvSpPr>
        <p:spPr/>
        <p:txBody>
          <a:bodyPr/>
          <a:lstStyle/>
          <a:p>
            <a:fld id="{3AEA3474-FA7F-4C37-9FDA-564700470EF4}" type="slidenum">
              <a:rPr lang="nb-NO" smtClean="0"/>
              <a:t>39</a:t>
            </a:fld>
            <a:endParaRPr lang="nb-NO"/>
          </a:p>
        </p:txBody>
      </p:sp>
    </p:spTree>
    <p:extLst>
      <p:ext uri="{BB962C8B-B14F-4D97-AF65-F5344CB8AC3E}">
        <p14:creationId xmlns:p14="http://schemas.microsoft.com/office/powerpoint/2010/main" val="13478109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Plassholder for lysbilde 1"/>
          <p:cNvSpPr>
            <a:spLocks noGrp="1" noRot="1" noChangeAspect="1" noTextEdit="1"/>
          </p:cNvSpPr>
          <p:nvPr>
            <p:ph type="sldImg"/>
          </p:nvPr>
        </p:nvSpPr>
        <p:spPr bwMode="auto">
          <a:xfrm>
            <a:off x="1166813" y="112713"/>
            <a:ext cx="4464050" cy="33496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Plassholder for notater 2"/>
          <p:cNvSpPr>
            <a:spLocks noGrp="1"/>
          </p:cNvSpPr>
          <p:nvPr>
            <p:ph type="body" idx="1"/>
          </p:nvPr>
        </p:nvSpPr>
        <p:spPr>
          <a:xfrm>
            <a:off x="679450" y="3668713"/>
            <a:ext cx="5438775" cy="6057900"/>
          </a:xfrm>
        </p:spPr>
        <p:txBody>
          <a:bodyPr/>
          <a:lstStyle/>
          <a:p>
            <a:pPr eaLnBrk="1" fontAlgn="auto" hangingPunct="1">
              <a:spcBef>
                <a:spcPts val="0"/>
              </a:spcBef>
              <a:spcAft>
                <a:spcPts val="0"/>
              </a:spcAft>
              <a:defRPr/>
            </a:pPr>
            <a:r>
              <a:rPr lang="nb-NO" dirty="0" smtClean="0"/>
              <a:t>Så til selve programmet for  hva som skal foregå  i forkant og under selve landsmøtet. </a:t>
            </a:r>
          </a:p>
          <a:p>
            <a:pPr eaLnBrk="1" fontAlgn="auto" hangingPunct="1">
              <a:spcBef>
                <a:spcPts val="0"/>
              </a:spcBef>
              <a:spcAft>
                <a:spcPts val="0"/>
              </a:spcAft>
              <a:defRPr/>
            </a:pPr>
            <a:endParaRPr lang="nb-NO" dirty="0"/>
          </a:p>
          <a:p>
            <a:pPr eaLnBrk="1" fontAlgn="auto" hangingPunct="1">
              <a:spcBef>
                <a:spcPts val="0"/>
              </a:spcBef>
              <a:spcAft>
                <a:spcPts val="0"/>
              </a:spcAft>
              <a:defRPr/>
            </a:pPr>
            <a:r>
              <a:rPr lang="nb-NO" dirty="0" smtClean="0"/>
              <a:t>Alle har fått med seg at i 2021 er det 125 år siden vår kjære grunnlegger Fredrikke Marie Qvam sammen med noen medsøstre stiftet Norske Kvinners Sanitetsforening.</a:t>
            </a:r>
          </a:p>
          <a:p>
            <a:pPr eaLnBrk="1" fontAlgn="auto" hangingPunct="1">
              <a:spcBef>
                <a:spcPts val="0"/>
              </a:spcBef>
              <a:spcAft>
                <a:spcPts val="0"/>
              </a:spcAft>
              <a:defRPr/>
            </a:pPr>
            <a:r>
              <a:rPr lang="nb-NO" b="1" dirty="0" smtClean="0"/>
              <a:t>125 års jubileet  </a:t>
            </a:r>
            <a:r>
              <a:rPr lang="nb-NO" dirty="0" smtClean="0"/>
              <a:t>skal feires gjennom hele 2021 – på ulike måter og selv følgelig også på landsmøtet i Tromsø. </a:t>
            </a:r>
          </a:p>
          <a:p>
            <a:pPr eaLnBrk="1" fontAlgn="auto" hangingPunct="1">
              <a:spcBef>
                <a:spcPts val="0"/>
              </a:spcBef>
              <a:spcAft>
                <a:spcPts val="0"/>
              </a:spcAft>
              <a:defRPr/>
            </a:pPr>
            <a:endParaRPr lang="nb-NO" dirty="0"/>
          </a:p>
          <a:p>
            <a:pPr eaLnBrk="1" fontAlgn="auto" hangingPunct="1">
              <a:spcBef>
                <a:spcPts val="0"/>
              </a:spcBef>
              <a:spcAft>
                <a:spcPts val="0"/>
              </a:spcAft>
              <a:defRPr/>
            </a:pPr>
            <a:r>
              <a:rPr lang="nb-NO" b="1" dirty="0" smtClean="0"/>
              <a:t>Onsdag</a:t>
            </a:r>
            <a:r>
              <a:rPr lang="nb-NO" dirty="0" smtClean="0"/>
              <a:t>: Det </a:t>
            </a:r>
            <a:r>
              <a:rPr lang="nb-NO" dirty="0"/>
              <a:t>planlegges en </a:t>
            </a:r>
            <a:r>
              <a:rPr lang="nb-NO" b="1" dirty="0"/>
              <a:t>Kløverkonferanse </a:t>
            </a:r>
            <a:r>
              <a:rPr lang="nb-NO" dirty="0"/>
              <a:t>på onsdag – </a:t>
            </a:r>
            <a:r>
              <a:rPr lang="nb-NO" b="1" dirty="0" smtClean="0"/>
              <a:t>målgruppen </a:t>
            </a:r>
            <a:r>
              <a:rPr lang="nb-NO" b="1" dirty="0"/>
              <a:t>her er de foreninger som eier/ driver eiendom </a:t>
            </a:r>
            <a:r>
              <a:rPr lang="nb-NO" b="1" dirty="0" smtClean="0"/>
              <a:t>eller virksomheter) </a:t>
            </a:r>
            <a:endParaRPr lang="nb-NO" dirty="0" smtClean="0"/>
          </a:p>
          <a:p>
            <a:pPr eaLnBrk="1" fontAlgn="auto" hangingPunct="1">
              <a:spcBef>
                <a:spcPts val="0"/>
              </a:spcBef>
              <a:spcAft>
                <a:spcPts val="0"/>
              </a:spcAft>
              <a:defRPr/>
            </a:pPr>
            <a:endParaRPr lang="nb-NO" dirty="0"/>
          </a:p>
          <a:p>
            <a:pPr eaLnBrk="1" fontAlgn="auto" hangingPunct="1">
              <a:spcBef>
                <a:spcPts val="0"/>
              </a:spcBef>
              <a:spcAft>
                <a:spcPts val="0"/>
              </a:spcAft>
              <a:defRPr/>
            </a:pPr>
            <a:r>
              <a:rPr lang="nb-NO" b="1" dirty="0" smtClean="0"/>
              <a:t>Torsdag</a:t>
            </a:r>
            <a:r>
              <a:rPr lang="nb-NO" dirty="0" smtClean="0"/>
              <a:t>: Vi har hatt tradisjon for å ha </a:t>
            </a:r>
            <a:r>
              <a:rPr lang="nb-NO" b="1" dirty="0" smtClean="0"/>
              <a:t>et åpent arrangement – for byens befolkning </a:t>
            </a:r>
            <a:r>
              <a:rPr lang="nb-NO" dirty="0" smtClean="0"/>
              <a:t>i forbindelse med Landsmøtet og denne gangen planlegger vi å ha en fagkonferanse med fokus på Kvinnehelseforskning. Mer info om dette kommer senere når vi har kommet lengre i planleggingen.</a:t>
            </a:r>
          </a:p>
          <a:p>
            <a:pPr eaLnBrk="1" fontAlgn="auto" hangingPunct="1">
              <a:spcBef>
                <a:spcPts val="0"/>
              </a:spcBef>
              <a:spcAft>
                <a:spcPts val="0"/>
              </a:spcAft>
              <a:defRPr/>
            </a:pPr>
            <a:endParaRPr lang="nb-NO" dirty="0"/>
          </a:p>
          <a:p>
            <a:pPr eaLnBrk="1" fontAlgn="auto" hangingPunct="1">
              <a:spcBef>
                <a:spcPts val="0"/>
              </a:spcBef>
              <a:spcAft>
                <a:spcPts val="0"/>
              </a:spcAft>
              <a:defRPr/>
            </a:pPr>
            <a:r>
              <a:rPr lang="nb-NO" dirty="0" smtClean="0"/>
              <a:t>I tillegg denne dagen, avholder LST et forberedende møte. </a:t>
            </a:r>
          </a:p>
          <a:p>
            <a:pPr eaLnBrk="1" fontAlgn="auto" hangingPunct="1">
              <a:spcBef>
                <a:spcPts val="0"/>
              </a:spcBef>
              <a:spcAft>
                <a:spcPts val="0"/>
              </a:spcAft>
              <a:defRPr/>
            </a:pPr>
            <a:endParaRPr lang="nb-NO" b="1" dirty="0" smtClean="0"/>
          </a:p>
          <a:p>
            <a:pPr eaLnBrk="1" fontAlgn="auto" hangingPunct="1">
              <a:spcBef>
                <a:spcPts val="0"/>
              </a:spcBef>
              <a:spcAft>
                <a:spcPts val="0"/>
              </a:spcAft>
              <a:defRPr/>
            </a:pPr>
            <a:r>
              <a:rPr lang="nb-NO" b="1" dirty="0" smtClean="0"/>
              <a:t>Fredag: </a:t>
            </a:r>
          </a:p>
          <a:p>
            <a:pPr marL="171450" indent="-171450" eaLnBrk="1" fontAlgn="auto" hangingPunct="1">
              <a:spcBef>
                <a:spcPts val="0"/>
              </a:spcBef>
              <a:spcAft>
                <a:spcPts val="0"/>
              </a:spcAft>
              <a:buFont typeface="Arial" panose="020B0604020202020204" pitchFamily="34" charset="0"/>
              <a:buChar char="•"/>
              <a:defRPr/>
            </a:pPr>
            <a:r>
              <a:rPr lang="nb-NO" dirty="0" err="1" smtClean="0"/>
              <a:t>LSt</a:t>
            </a:r>
            <a:r>
              <a:rPr lang="nb-NO" dirty="0" smtClean="0"/>
              <a:t> møte forts.</a:t>
            </a:r>
          </a:p>
          <a:p>
            <a:pPr marL="171450" indent="-171450" eaLnBrk="1" fontAlgn="auto" hangingPunct="1">
              <a:spcBef>
                <a:spcPts val="0"/>
              </a:spcBef>
              <a:spcAft>
                <a:spcPts val="0"/>
              </a:spcAft>
              <a:buFont typeface="Arial" panose="020B0604020202020204" pitchFamily="34" charset="0"/>
              <a:buChar char="•"/>
              <a:defRPr/>
            </a:pPr>
            <a:r>
              <a:rPr lang="nb-NO" b="1" dirty="0" smtClean="0"/>
              <a:t>Gatearrangement</a:t>
            </a:r>
            <a:r>
              <a:rPr lang="nb-NO" dirty="0" smtClean="0"/>
              <a:t> i samarbeid med lokalforeninger – fokus på 125 år jubileet!</a:t>
            </a:r>
          </a:p>
          <a:p>
            <a:pPr marL="171450" indent="-171450" eaLnBrk="1" fontAlgn="auto" hangingPunct="1">
              <a:spcBef>
                <a:spcPts val="0"/>
              </a:spcBef>
              <a:spcAft>
                <a:spcPts val="0"/>
              </a:spcAft>
              <a:buFont typeface="Arial" panose="020B0604020202020204" pitchFamily="34" charset="0"/>
              <a:buChar char="•"/>
              <a:defRPr/>
            </a:pPr>
            <a:r>
              <a:rPr lang="nb-NO" b="1" dirty="0" smtClean="0"/>
              <a:t>Faddermøte</a:t>
            </a:r>
            <a:r>
              <a:rPr lang="nb-NO" dirty="0" smtClean="0"/>
              <a:t> for de foreningene som har fadderavtale – WHAE – søsterorganisasjon i Etiopia</a:t>
            </a:r>
          </a:p>
          <a:p>
            <a:pPr marL="171450" indent="-171450" eaLnBrk="1" fontAlgn="auto" hangingPunct="1">
              <a:spcBef>
                <a:spcPts val="0"/>
              </a:spcBef>
              <a:spcAft>
                <a:spcPts val="0"/>
              </a:spcAft>
              <a:buFont typeface="Arial" panose="020B0604020202020204" pitchFamily="34" charset="0"/>
              <a:buChar char="•"/>
              <a:defRPr/>
            </a:pPr>
            <a:r>
              <a:rPr lang="nb-NO" dirty="0" smtClean="0"/>
              <a:t>Forkurs for delegater med møteleder fra kl. 15-</a:t>
            </a:r>
          </a:p>
          <a:p>
            <a:pPr marL="171450" indent="-171450" eaLnBrk="1" fontAlgn="auto" hangingPunct="1">
              <a:spcBef>
                <a:spcPts val="0"/>
              </a:spcBef>
              <a:spcAft>
                <a:spcPts val="0"/>
              </a:spcAft>
              <a:buFont typeface="Arial" panose="020B0604020202020204" pitchFamily="34" charset="0"/>
              <a:buChar char="•"/>
              <a:defRPr/>
            </a:pPr>
            <a:r>
              <a:rPr lang="nb-NO" dirty="0" smtClean="0"/>
              <a:t>Kl. 16.00 Landsmøtet åpnes – Landsmøte forhandlinger starter</a:t>
            </a:r>
          </a:p>
          <a:p>
            <a:pPr marL="171450" indent="-171450" eaLnBrk="1" fontAlgn="auto" hangingPunct="1">
              <a:spcBef>
                <a:spcPts val="0"/>
              </a:spcBef>
              <a:spcAft>
                <a:spcPts val="0"/>
              </a:spcAft>
              <a:buFont typeface="Arial" panose="020B0604020202020204" pitchFamily="34" charset="0"/>
              <a:buChar char="•"/>
              <a:defRPr/>
            </a:pPr>
            <a:r>
              <a:rPr lang="nb-NO" dirty="0" smtClean="0"/>
              <a:t>KL. 20 – uformell middag</a:t>
            </a:r>
          </a:p>
          <a:p>
            <a:pPr marL="171450" indent="-171450" eaLnBrk="1" fontAlgn="auto" hangingPunct="1">
              <a:spcBef>
                <a:spcPts val="0"/>
              </a:spcBef>
              <a:spcAft>
                <a:spcPts val="0"/>
              </a:spcAft>
              <a:buFont typeface="Arial" panose="020B0604020202020204" pitchFamily="34" charset="0"/>
              <a:buChar char="•"/>
              <a:defRPr/>
            </a:pPr>
            <a:endParaRPr lang="nb-NO" dirty="0" smtClean="0"/>
          </a:p>
          <a:p>
            <a:pPr eaLnBrk="1" fontAlgn="auto" hangingPunct="1">
              <a:spcBef>
                <a:spcPts val="0"/>
              </a:spcBef>
              <a:spcAft>
                <a:spcPts val="0"/>
              </a:spcAft>
              <a:buFont typeface="Arial" panose="020B0604020202020204" pitchFamily="34" charset="0"/>
              <a:buNone/>
              <a:defRPr/>
            </a:pPr>
            <a:r>
              <a:rPr lang="nb-NO" b="1" dirty="0" smtClean="0"/>
              <a:t>Lørdag: </a:t>
            </a:r>
          </a:p>
          <a:p>
            <a:pPr marL="171450" indent="-171450" eaLnBrk="1" fontAlgn="auto" hangingPunct="1">
              <a:spcBef>
                <a:spcPts val="0"/>
              </a:spcBef>
              <a:spcAft>
                <a:spcPts val="0"/>
              </a:spcAft>
              <a:buFont typeface="Arial" panose="020B0604020202020204" pitchFamily="34" charset="0"/>
              <a:buChar char="•"/>
              <a:defRPr/>
            </a:pPr>
            <a:r>
              <a:rPr lang="nb-NO" dirty="0" smtClean="0"/>
              <a:t>9.00-18.00 Landsmøteforhandlinger forts. </a:t>
            </a:r>
          </a:p>
          <a:p>
            <a:pPr marL="171450" indent="-171450" eaLnBrk="1" fontAlgn="auto" hangingPunct="1">
              <a:spcBef>
                <a:spcPts val="0"/>
              </a:spcBef>
              <a:spcAft>
                <a:spcPts val="0"/>
              </a:spcAft>
              <a:buFont typeface="Arial" panose="020B0604020202020204" pitchFamily="34" charset="0"/>
              <a:buChar char="•"/>
              <a:defRPr/>
            </a:pPr>
            <a:r>
              <a:rPr lang="nb-NO" dirty="0" smtClean="0"/>
              <a:t>20.00 Landsmøte/ jubileumsmiddag</a:t>
            </a:r>
          </a:p>
          <a:p>
            <a:pPr eaLnBrk="1" fontAlgn="auto" hangingPunct="1">
              <a:spcBef>
                <a:spcPts val="0"/>
              </a:spcBef>
              <a:spcAft>
                <a:spcPts val="0"/>
              </a:spcAft>
              <a:buFont typeface="Arial" panose="020B0604020202020204" pitchFamily="34" charset="0"/>
              <a:buNone/>
              <a:defRPr/>
            </a:pPr>
            <a:r>
              <a:rPr lang="nb-NO" b="1" dirty="0" smtClean="0"/>
              <a:t>Søndag</a:t>
            </a:r>
          </a:p>
          <a:p>
            <a:pPr marL="171450" indent="-171450" eaLnBrk="1" fontAlgn="auto" hangingPunct="1">
              <a:spcBef>
                <a:spcPts val="0"/>
              </a:spcBef>
              <a:spcAft>
                <a:spcPts val="0"/>
              </a:spcAft>
              <a:buFont typeface="Arial" panose="020B0604020202020204" pitchFamily="34" charset="0"/>
              <a:buChar char="•"/>
              <a:defRPr/>
            </a:pPr>
            <a:r>
              <a:rPr lang="nb-NO" dirty="0" smtClean="0"/>
              <a:t>9-14.00 Landsmøteforhandlinger fortsetter</a:t>
            </a:r>
          </a:p>
          <a:p>
            <a:pPr marL="171450" indent="-171450" eaLnBrk="1" fontAlgn="auto" hangingPunct="1">
              <a:spcBef>
                <a:spcPts val="0"/>
              </a:spcBef>
              <a:spcAft>
                <a:spcPts val="0"/>
              </a:spcAft>
              <a:buFont typeface="Arial" panose="020B0604020202020204" pitchFamily="34" charset="0"/>
              <a:buChar char="•"/>
              <a:defRPr/>
            </a:pPr>
            <a:r>
              <a:rPr lang="nb-NO" dirty="0" smtClean="0"/>
              <a:t>Lunsj før avreise</a:t>
            </a:r>
          </a:p>
          <a:p>
            <a:pPr marL="171450" indent="-171450" eaLnBrk="1" fontAlgn="auto" hangingPunct="1">
              <a:spcBef>
                <a:spcPts val="0"/>
              </a:spcBef>
              <a:spcAft>
                <a:spcPts val="0"/>
              </a:spcAft>
              <a:buFont typeface="Arial" panose="020B0604020202020204" pitchFamily="34" charset="0"/>
              <a:buChar char="•"/>
              <a:defRPr/>
            </a:pPr>
            <a:r>
              <a:rPr lang="nb-NO" dirty="0" smtClean="0"/>
              <a:t>Konstituering av det nye Sentralstyret ( kort møte) </a:t>
            </a:r>
          </a:p>
          <a:p>
            <a:pPr eaLnBrk="1" fontAlgn="auto" hangingPunct="1">
              <a:spcBef>
                <a:spcPts val="0"/>
              </a:spcBef>
              <a:spcAft>
                <a:spcPts val="0"/>
              </a:spcAft>
              <a:defRPr/>
            </a:pPr>
            <a:endParaRPr lang="nb-NO" dirty="0" smtClean="0"/>
          </a:p>
          <a:p>
            <a:pPr eaLnBrk="1" fontAlgn="auto" hangingPunct="1">
              <a:spcBef>
                <a:spcPts val="0"/>
              </a:spcBef>
              <a:spcAft>
                <a:spcPts val="0"/>
              </a:spcAft>
              <a:defRPr/>
            </a:pPr>
            <a:r>
              <a:rPr lang="nb-NO" dirty="0" smtClean="0"/>
              <a:t> </a:t>
            </a:r>
            <a:endParaRPr lang="nb-NO" dirty="0"/>
          </a:p>
          <a:p>
            <a:pPr eaLnBrk="1" fontAlgn="auto" hangingPunct="1">
              <a:spcBef>
                <a:spcPts val="0"/>
              </a:spcBef>
              <a:spcAft>
                <a:spcPts val="0"/>
              </a:spcAft>
              <a:defRPr/>
            </a:pPr>
            <a:endParaRPr lang="nb-NO" dirty="0"/>
          </a:p>
        </p:txBody>
      </p:sp>
      <p:sp>
        <p:nvSpPr>
          <p:cNvPr id="10244" name="Plassholder for lysbildenumm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3275C376-CD00-4287-84AC-B0C0EE9FE17E}" type="slidenum">
              <a:rPr lang="nb-NO" altLang="nb-NO" smtClean="0"/>
              <a:pPr fontAlgn="base">
                <a:spcBef>
                  <a:spcPct val="0"/>
                </a:spcBef>
                <a:spcAft>
                  <a:spcPct val="0"/>
                </a:spcAft>
              </a:pPr>
              <a:t>4</a:t>
            </a:fld>
            <a:endParaRPr lang="nb-NO" altLang="nb-NO" smtClean="0"/>
          </a:p>
        </p:txBody>
      </p:sp>
    </p:spTree>
    <p:extLst>
      <p:ext uri="{BB962C8B-B14F-4D97-AF65-F5344CB8AC3E}">
        <p14:creationId xmlns:p14="http://schemas.microsoft.com/office/powerpoint/2010/main" val="7893248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1166813" y="173038"/>
            <a:ext cx="4464050" cy="3349625"/>
          </a:xfrm>
        </p:spPr>
      </p:sp>
      <p:sp>
        <p:nvSpPr>
          <p:cNvPr id="3" name="Plassholder for notater 2"/>
          <p:cNvSpPr>
            <a:spLocks noGrp="1"/>
          </p:cNvSpPr>
          <p:nvPr>
            <p:ph type="body" idx="1"/>
          </p:nvPr>
        </p:nvSpPr>
        <p:spPr>
          <a:xfrm>
            <a:off x="679768" y="3705101"/>
            <a:ext cx="5438140" cy="6127668"/>
          </a:xfrm>
        </p:spPr>
        <p:txBody>
          <a:bodyPr/>
          <a:lstStyle/>
          <a:p>
            <a:pPr eaLnBrk="1" hangingPunct="1">
              <a:spcBef>
                <a:spcPct val="0"/>
              </a:spcBef>
            </a:pPr>
            <a:r>
              <a:rPr lang="nb-NO" altLang="nb-NO" b="1" dirty="0" smtClean="0"/>
              <a:t>Så til vårt organisasjonsdemokrati</a:t>
            </a:r>
            <a:r>
              <a:rPr lang="nb-NO" altLang="nb-NO" dirty="0" smtClean="0"/>
              <a:t>: Her ser dere vårt organisasjonskart</a:t>
            </a:r>
            <a:r>
              <a:rPr lang="nb-NO" altLang="nb-NO" dirty="0" smtClean="0">
                <a:solidFill>
                  <a:srgbClr val="FF0000"/>
                </a:solidFill>
              </a:rPr>
              <a:t>. </a:t>
            </a:r>
          </a:p>
          <a:p>
            <a:pPr eaLnBrk="1" hangingPunct="1">
              <a:spcBef>
                <a:spcPct val="0"/>
              </a:spcBef>
            </a:pPr>
            <a:r>
              <a:rPr lang="nb-NO" altLang="nb-NO" dirty="0" smtClean="0"/>
              <a:t>Vi er alle på en eller annen måte en  del av </a:t>
            </a:r>
            <a:r>
              <a:rPr lang="nb-NO" altLang="nb-NO" b="1" dirty="0" smtClean="0"/>
              <a:t>denne organisasjon,  som er bygget opp etter demokratiske prinsipper.  Vår  struktur </a:t>
            </a:r>
            <a:r>
              <a:rPr lang="nb-NO" altLang="nb-NO" dirty="0" smtClean="0"/>
              <a:t>– er et viktig redskap for å nå organisasjonens mål. Det er viktig at alle forstår hvordan dette henger sammen og hvilke ulike roller man kan innehar. </a:t>
            </a:r>
          </a:p>
          <a:p>
            <a:pPr eaLnBrk="1" hangingPunct="1">
              <a:spcBef>
                <a:spcPct val="0"/>
              </a:spcBef>
            </a:pPr>
            <a:endParaRPr lang="nb-NO" altLang="nb-NO" dirty="0" smtClean="0"/>
          </a:p>
          <a:p>
            <a:r>
              <a:rPr lang="nb-NO" altLang="nb-NO" b="1" dirty="0" smtClean="0"/>
              <a:t>Landsmøtet</a:t>
            </a:r>
            <a:r>
              <a:rPr lang="nb-NO" altLang="nb-NO" dirty="0" smtClean="0"/>
              <a:t> er organisasjonens øverste myndighet, møtes hvert 3. år. Her møtes delegater fra hele landet. </a:t>
            </a:r>
          </a:p>
          <a:p>
            <a:endParaRPr lang="nb-NO" altLang="nb-NO" b="1" dirty="0" smtClean="0"/>
          </a:p>
          <a:p>
            <a:r>
              <a:rPr lang="nb-NO" altLang="nb-NO" b="1" dirty="0" smtClean="0"/>
              <a:t>Landsstyret</a:t>
            </a:r>
            <a:r>
              <a:rPr lang="nb-NO" altLang="nb-NO" dirty="0" smtClean="0"/>
              <a:t> er øverste myndighet mellom landsmøtene. 19 fylkesledere og 9 sentralstyremedlemmer. Vedtar budsjett og handlingsplan, forbereder landsmøte. </a:t>
            </a:r>
          </a:p>
          <a:p>
            <a:endParaRPr lang="nb-NO" altLang="nb-NO" dirty="0" smtClean="0"/>
          </a:p>
          <a:p>
            <a:r>
              <a:rPr lang="nb-NO" altLang="nb-NO" b="1" dirty="0" smtClean="0"/>
              <a:t>Sentralstyret </a:t>
            </a:r>
            <a:r>
              <a:rPr lang="nb-NO" altLang="nb-NO" dirty="0" smtClean="0"/>
              <a:t>er det indre styret, møte 5 ganger i året. Løpende saker. </a:t>
            </a:r>
          </a:p>
          <a:p>
            <a:r>
              <a:rPr lang="nb-NO" altLang="nb-NO" dirty="0" smtClean="0"/>
              <a:t>Ansetter generalsekretær.  </a:t>
            </a:r>
          </a:p>
          <a:p>
            <a:endParaRPr lang="nb-NO" altLang="nb-NO" dirty="0" smtClean="0"/>
          </a:p>
          <a:p>
            <a:r>
              <a:rPr lang="nb-NO" altLang="nb-NO" b="1" dirty="0" smtClean="0"/>
              <a:t>Arbeidsutvalget</a:t>
            </a:r>
            <a:r>
              <a:rPr lang="nb-NO" altLang="nb-NO" dirty="0" smtClean="0"/>
              <a:t>: den valgte ledelsen i organisasjonen, behandler saker delegert av sentralstyret. </a:t>
            </a:r>
          </a:p>
          <a:p>
            <a:pPr eaLnBrk="1" hangingPunct="1">
              <a:spcBef>
                <a:spcPct val="0"/>
              </a:spcBef>
            </a:pPr>
            <a:endParaRPr lang="nb-NO" altLang="nb-NO" dirty="0" smtClean="0"/>
          </a:p>
          <a:p>
            <a:pPr eaLnBrk="1" hangingPunct="1">
              <a:spcBef>
                <a:spcPct val="0"/>
              </a:spcBef>
            </a:pPr>
            <a:r>
              <a:rPr lang="nb-NO" altLang="nb-NO" b="1" dirty="0" smtClean="0"/>
              <a:t>Så har vi  medlemmene våre </a:t>
            </a:r>
            <a:r>
              <a:rPr lang="nb-NO" altLang="nb-NO" dirty="0" smtClean="0"/>
              <a:t> som danner basis for organisasjonens eksistens.  Disse </a:t>
            </a:r>
            <a:r>
              <a:rPr lang="nb-NO" altLang="nb-NO" b="1" dirty="0" smtClean="0"/>
              <a:t>tilknyttet en lokalforening.</a:t>
            </a:r>
            <a:r>
              <a:rPr lang="nb-NO" altLang="nb-NO" dirty="0" smtClean="0"/>
              <a:t>  Alle lokalforeninger er tilknyttet en  fylkesforening- i alt 19 stk.  </a:t>
            </a:r>
          </a:p>
          <a:p>
            <a:pPr eaLnBrk="1" hangingPunct="1">
              <a:spcBef>
                <a:spcPct val="0"/>
              </a:spcBef>
            </a:pPr>
            <a:endParaRPr lang="nb-NO" altLang="nb-NO" dirty="0" smtClean="0"/>
          </a:p>
          <a:p>
            <a:pPr eaLnBrk="1" hangingPunct="1">
              <a:spcBef>
                <a:spcPct val="0"/>
              </a:spcBef>
            </a:pPr>
            <a:r>
              <a:rPr lang="nb-NO" altLang="nb-NO" b="1" dirty="0" smtClean="0"/>
              <a:t>I  tillegg til at vi må forholde oss til alle disse leggene innad i organisasjonen,  må alle ledd / nivåer forholde seg til en del </a:t>
            </a:r>
            <a:r>
              <a:rPr lang="nb-NO" altLang="nb-NO" b="1" u="sng" dirty="0" smtClean="0"/>
              <a:t>forhold utenfor organisasjonen</a:t>
            </a:r>
            <a:r>
              <a:rPr lang="nb-NO" altLang="nb-NO" b="1" dirty="0" smtClean="0"/>
              <a:t>. </a:t>
            </a:r>
            <a:r>
              <a:rPr lang="nb-NO" altLang="nb-NO" dirty="0" smtClean="0"/>
              <a:t>Dette kan f.eks. alt fra være endrede krav fra offentlige myndigheter,  andre aktører og andre samfunnsmessige forhold som kultur, teknologi  - for ikke å snakke om Pandemier. </a:t>
            </a:r>
          </a:p>
          <a:p>
            <a:pPr eaLnBrk="1" hangingPunct="1">
              <a:spcBef>
                <a:spcPct val="0"/>
              </a:spcBef>
            </a:pPr>
            <a:endParaRPr lang="nb-NO" altLang="nb-NO" dirty="0" smtClean="0"/>
          </a:p>
          <a:p>
            <a:pPr eaLnBrk="1" hangingPunct="1">
              <a:spcBef>
                <a:spcPct val="0"/>
              </a:spcBef>
            </a:pPr>
            <a:r>
              <a:rPr lang="nb-NO" altLang="nb-NO" dirty="0" smtClean="0"/>
              <a:t>Vi vet jo alle hvilken fantastisk innsats sanitetskvinnene har gjort i disse Koronatider og hvordan dette viruset har påvirket oss alle på utrolig mange måter. </a:t>
            </a:r>
          </a:p>
          <a:p>
            <a:pPr eaLnBrk="1" hangingPunct="1">
              <a:spcBef>
                <a:spcPct val="0"/>
              </a:spcBef>
            </a:pPr>
            <a:r>
              <a:rPr lang="nb-NO" altLang="nb-NO" b="1" dirty="0" smtClean="0"/>
              <a:t>Det er landsmøtet som tar stilling til de store strategiske retningene </a:t>
            </a:r>
            <a:r>
              <a:rPr lang="nb-NO" altLang="nb-NO" dirty="0" smtClean="0"/>
              <a:t>og veier organisasjonen skal gå. Men også disse blir «løpende» vurdert opp mot aktuelle endringer i samfunnet. </a:t>
            </a:r>
            <a:r>
              <a:rPr lang="nb-NO" altLang="nb-NO" b="1" dirty="0" smtClean="0"/>
              <a:t>Det skjer hele tiden endringer – og vi som organisasjon på tilpasse oss disse for å kunne å bidra til å skape trygge og gode lokalsamfunn</a:t>
            </a:r>
            <a:r>
              <a:rPr lang="nb-NO" altLang="nb-NO" dirty="0" smtClean="0"/>
              <a:t>. </a:t>
            </a:r>
          </a:p>
          <a:p>
            <a:endParaRPr lang="nb-NO" altLang="nb-NO" dirty="0" smtClean="0"/>
          </a:p>
          <a:p>
            <a:endParaRPr lang="nb-NO" dirty="0"/>
          </a:p>
        </p:txBody>
      </p:sp>
      <p:sp>
        <p:nvSpPr>
          <p:cNvPr id="4" name="Plassholder for lysbildenummer 3"/>
          <p:cNvSpPr>
            <a:spLocks noGrp="1"/>
          </p:cNvSpPr>
          <p:nvPr>
            <p:ph type="sldNum" sz="quarter" idx="10"/>
          </p:nvPr>
        </p:nvSpPr>
        <p:spPr/>
        <p:txBody>
          <a:bodyPr/>
          <a:lstStyle/>
          <a:p>
            <a:fld id="{3AEA3474-FA7F-4C37-9FDA-564700470EF4}" type="slidenum">
              <a:rPr lang="nb-NO" smtClean="0"/>
              <a:t>5</a:t>
            </a:fld>
            <a:endParaRPr lang="nb-NO"/>
          </a:p>
        </p:txBody>
      </p:sp>
    </p:spTree>
    <p:extLst>
      <p:ext uri="{BB962C8B-B14F-4D97-AF65-F5344CB8AC3E}">
        <p14:creationId xmlns:p14="http://schemas.microsoft.com/office/powerpoint/2010/main" val="8485783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err="1" smtClean="0"/>
              <a:t>Fpr</a:t>
            </a:r>
            <a:r>
              <a:rPr lang="nb-NO" dirty="0" smtClean="0"/>
              <a:t> at vår organisasjonsdemokratis skal fungere etter intensjonen er det viktig at alle styremedlemmer skaffer seg kunnskap om følgende 3 punkter: </a:t>
            </a:r>
          </a:p>
          <a:p>
            <a:endParaRPr lang="nb-NO" dirty="0" smtClean="0"/>
          </a:p>
          <a:p>
            <a:r>
              <a:rPr lang="nb-NO" sz="1200" dirty="0" smtClean="0"/>
              <a:t>Kunnskap om N.K.S. vedtekter, spesielt det som står om landsmøtet</a:t>
            </a:r>
          </a:p>
          <a:p>
            <a:r>
              <a:rPr lang="nb-NO" sz="1200" dirty="0" smtClean="0"/>
              <a:t>Lokalforeningens rolle i organisasjonsdemokratiet</a:t>
            </a:r>
          </a:p>
          <a:p>
            <a:r>
              <a:rPr lang="nb-NO" sz="1200" dirty="0" smtClean="0"/>
              <a:t>Om saker som skal behandles på landsmøtet</a:t>
            </a:r>
          </a:p>
          <a:p>
            <a:endParaRPr lang="nb-NO" dirty="0" smtClean="0"/>
          </a:p>
          <a:p>
            <a:endParaRPr lang="nb-NO" dirty="0"/>
          </a:p>
          <a:p>
            <a:endParaRPr lang="nb-NO" dirty="0"/>
          </a:p>
        </p:txBody>
      </p:sp>
      <p:sp>
        <p:nvSpPr>
          <p:cNvPr id="4" name="Plassholder for lysbildenummer 3"/>
          <p:cNvSpPr>
            <a:spLocks noGrp="1"/>
          </p:cNvSpPr>
          <p:nvPr>
            <p:ph type="sldNum" sz="quarter" idx="10"/>
          </p:nvPr>
        </p:nvSpPr>
        <p:spPr/>
        <p:txBody>
          <a:bodyPr/>
          <a:lstStyle/>
          <a:p>
            <a:fld id="{3AEA3474-FA7F-4C37-9FDA-564700470EF4}" type="slidenum">
              <a:rPr lang="nb-NO" smtClean="0"/>
              <a:t>6</a:t>
            </a:fld>
            <a:endParaRPr lang="nb-NO"/>
          </a:p>
        </p:txBody>
      </p:sp>
    </p:spTree>
    <p:extLst>
      <p:ext uri="{BB962C8B-B14F-4D97-AF65-F5344CB8AC3E}">
        <p14:creationId xmlns:p14="http://schemas.microsoft.com/office/powerpoint/2010/main" val="12425212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Plassholder for lysbilde 1"/>
          <p:cNvSpPr>
            <a:spLocks noGrp="1" noRot="1" noChangeAspect="1" noTextEdit="1"/>
          </p:cNvSpPr>
          <p:nvPr>
            <p:ph type="sldImg"/>
          </p:nvPr>
        </p:nvSpPr>
        <p:spPr bwMode="auto">
          <a:xfrm>
            <a:off x="977900" y="217488"/>
            <a:ext cx="4846638" cy="36353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Plassholder for notater 2"/>
          <p:cNvSpPr>
            <a:spLocks noGrp="1"/>
          </p:cNvSpPr>
          <p:nvPr>
            <p:ph type="body" idx="1"/>
          </p:nvPr>
        </p:nvSpPr>
        <p:spPr bwMode="auto">
          <a:xfrm>
            <a:off x="660885" y="3852863"/>
            <a:ext cx="5288655" cy="572209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nb-NO" altLang="nb-NO" dirty="0" smtClean="0"/>
          </a:p>
          <a:p>
            <a:pPr eaLnBrk="1" hangingPunct="1">
              <a:spcBef>
                <a:spcPct val="0"/>
              </a:spcBef>
            </a:pPr>
            <a:r>
              <a:rPr lang="nb-NO" altLang="nb-NO" dirty="0" smtClean="0"/>
              <a:t>Våre veivisere er våre </a:t>
            </a:r>
            <a:r>
              <a:rPr lang="nb-NO" altLang="nb-NO" b="1" dirty="0" smtClean="0"/>
              <a:t>Styringsdokumenter.</a:t>
            </a:r>
          </a:p>
          <a:p>
            <a:pPr eaLnBrk="1" hangingPunct="1">
              <a:spcBef>
                <a:spcPct val="0"/>
              </a:spcBef>
            </a:pPr>
            <a:r>
              <a:rPr lang="nb-NO" altLang="nb-NO" b="1" dirty="0" smtClean="0"/>
              <a:t> </a:t>
            </a:r>
          </a:p>
          <a:p>
            <a:pPr eaLnBrk="1" hangingPunct="1">
              <a:spcBef>
                <a:spcPct val="0"/>
              </a:spcBef>
            </a:pPr>
            <a:r>
              <a:rPr lang="nb-NO" altLang="nb-NO" dirty="0" smtClean="0"/>
              <a:t>Disse er:  Vedtekter, prinsipp program og strategisk plan. De kan </a:t>
            </a:r>
            <a:r>
              <a:rPr lang="nb-NO" altLang="nb-NO" b="1" dirty="0" smtClean="0"/>
              <a:t>kun endres og vedtas av Landsmøtet</a:t>
            </a:r>
          </a:p>
          <a:p>
            <a:pPr eaLnBrk="1" hangingPunct="1">
              <a:spcBef>
                <a:spcPct val="0"/>
              </a:spcBef>
            </a:pPr>
            <a:endParaRPr lang="nb-NO" altLang="nb-NO" dirty="0" smtClean="0"/>
          </a:p>
          <a:p>
            <a:pPr eaLnBrk="1" hangingPunct="1">
              <a:spcBef>
                <a:spcPct val="0"/>
              </a:spcBef>
            </a:pPr>
            <a:r>
              <a:rPr lang="nb-NO" altLang="nb-NO" dirty="0" smtClean="0"/>
              <a:t>Det er viktig at våre tillitsvalgte og medlemmer har kjennskap til disse. </a:t>
            </a:r>
          </a:p>
          <a:p>
            <a:pPr eaLnBrk="1" hangingPunct="1">
              <a:spcBef>
                <a:spcPct val="0"/>
              </a:spcBef>
            </a:pPr>
            <a:endParaRPr lang="nb-NO" altLang="nb-NO" dirty="0" smtClean="0"/>
          </a:p>
          <a:p>
            <a:pPr eaLnBrk="1" hangingPunct="1">
              <a:spcBef>
                <a:spcPct val="0"/>
              </a:spcBef>
            </a:pPr>
            <a:r>
              <a:rPr lang="nb-NO" altLang="nb-NO" b="1" dirty="0" smtClean="0"/>
              <a:t>Vedtekter:  </a:t>
            </a:r>
            <a:r>
              <a:rPr lang="nb-NO" altLang="nb-NO" dirty="0" smtClean="0"/>
              <a:t>er organisasjonens «grunnlov». De  beskriver bl.a. formålet med organisasjonen, hva den jobber for, hvem som kan bli medlem, hva som kreves av medlemmene og hvordan organisasjonsdemokratiet fungerer mht. landsmøtet – landsstyret/sentralstyret – fylkesforeningene - lokalforeningene - og ned til det enkelte medlem.</a:t>
            </a:r>
          </a:p>
          <a:p>
            <a:pPr eaLnBrk="1" hangingPunct="1">
              <a:spcBef>
                <a:spcPct val="0"/>
              </a:spcBef>
            </a:pPr>
            <a:endParaRPr lang="nb-NO" altLang="nb-NO" dirty="0" smtClean="0"/>
          </a:p>
          <a:p>
            <a:pPr>
              <a:spcBef>
                <a:spcPct val="0"/>
              </a:spcBef>
            </a:pPr>
            <a:r>
              <a:rPr lang="nb-NO" dirty="0"/>
              <a:t>Noen av vedtektene er nærmere utdypet i egne retningslinjer. Disse er samlet i det vi kaller for </a:t>
            </a:r>
            <a:r>
              <a:rPr lang="nb-NO" b="1" dirty="0"/>
              <a:t>organisasjonshåndboken</a:t>
            </a:r>
            <a:r>
              <a:rPr lang="nb-NO" dirty="0"/>
              <a:t>, f.eks. retningslinjer for utdeling av økonomiske midler fra sanitetsforeningen, retningslinjer for valg, funksjonsbeskrivelser for lokalforeningstyrer, ulike veiledere osv. </a:t>
            </a:r>
            <a:endParaRPr lang="nb-NO" dirty="0" smtClean="0"/>
          </a:p>
          <a:p>
            <a:pPr>
              <a:spcBef>
                <a:spcPct val="0"/>
              </a:spcBef>
            </a:pPr>
            <a:endParaRPr lang="nb-NO" altLang="nb-NO" b="1" dirty="0"/>
          </a:p>
          <a:p>
            <a:pPr>
              <a:spcBef>
                <a:spcPct val="0"/>
              </a:spcBef>
            </a:pPr>
            <a:r>
              <a:rPr lang="nb-NO" altLang="nb-NO" b="1" dirty="0" smtClean="0"/>
              <a:t>Vi har et Prinsipprogram  som t</a:t>
            </a:r>
            <a:r>
              <a:rPr lang="nb-NO" altLang="nb-NO" dirty="0" smtClean="0"/>
              <a:t>rekker opp prinsippene for hva Sanitetskvinnene mener skal til for at vi som samfunn skal sikre kvinner gode livsvilkår. </a:t>
            </a:r>
          </a:p>
          <a:p>
            <a:pPr eaLnBrk="1" hangingPunct="1">
              <a:spcBef>
                <a:spcPct val="0"/>
              </a:spcBef>
            </a:pPr>
            <a:endParaRPr lang="nb-NO" altLang="nb-NO" dirty="0" smtClean="0"/>
          </a:p>
          <a:p>
            <a:pPr eaLnBrk="1" hangingPunct="1">
              <a:spcBef>
                <a:spcPct val="0"/>
              </a:spcBef>
            </a:pPr>
            <a:r>
              <a:rPr lang="nb-NO" altLang="nb-NO" b="1" dirty="0" smtClean="0"/>
              <a:t>Strategisk plan: Modig nytenkende og likestilt – 2018-2024 </a:t>
            </a:r>
            <a:r>
              <a:rPr lang="nb-NO" altLang="nb-NO" dirty="0" smtClean="0"/>
              <a:t>Her er det nedfelt hva som skal være hovedretningen på organisasjonens innsats helt frem til 2024 ( med mulighet for justering i 2021)  </a:t>
            </a:r>
          </a:p>
          <a:p>
            <a:pPr eaLnBrk="1" hangingPunct="1">
              <a:spcBef>
                <a:spcPct val="0"/>
              </a:spcBef>
            </a:pPr>
            <a:endParaRPr lang="nb-NO" altLang="nb-NO" dirty="0" smtClean="0"/>
          </a:p>
          <a:p>
            <a:pPr eaLnBrk="1" hangingPunct="1">
              <a:spcBef>
                <a:spcPct val="0"/>
              </a:spcBef>
            </a:pPr>
            <a:r>
              <a:rPr lang="nb-NO" altLang="nb-NO" b="1" dirty="0" smtClean="0"/>
              <a:t>Alle disse  styringsdokumentene bør «henge sammen» – og samsvare slik at de i fellesskap styrker organisasjonens arbeid for å nå sine ulike mål. </a:t>
            </a:r>
          </a:p>
        </p:txBody>
      </p:sp>
      <p:sp>
        <p:nvSpPr>
          <p:cNvPr id="17412" name="Plassholder for lysbildenumm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endParaRPr lang="nb-NO" altLang="nb-NO" dirty="0" smtClean="0">
              <a:solidFill>
                <a:srgbClr val="000000"/>
              </a:solidFill>
              <a:latin typeface="Arial" panose="020B0604020202020204" pitchFamily="34" charset="0"/>
              <a:ea typeface="MS PGothic" panose="020B0600070205080204" pitchFamily="34" charset="-128"/>
            </a:endParaRPr>
          </a:p>
        </p:txBody>
      </p:sp>
    </p:spTree>
    <p:extLst>
      <p:ext uri="{BB962C8B-B14F-4D97-AF65-F5344CB8AC3E}">
        <p14:creationId xmlns:p14="http://schemas.microsoft.com/office/powerpoint/2010/main" val="20710087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Plassholder for lysbilde 1"/>
          <p:cNvSpPr>
            <a:spLocks noGrp="1" noRot="1" noChangeAspect="1" noTextEdit="1"/>
          </p:cNvSpPr>
          <p:nvPr>
            <p:ph type="sldImg"/>
          </p:nvPr>
        </p:nvSpPr>
        <p:spPr bwMode="auto">
          <a:xfrm>
            <a:off x="642938" y="638175"/>
            <a:ext cx="5265737" cy="39497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Plassholder for notater 2"/>
          <p:cNvSpPr>
            <a:spLocks noGrp="1"/>
          </p:cNvSpPr>
          <p:nvPr>
            <p:ph type="body" idx="1"/>
          </p:nvPr>
        </p:nvSpPr>
        <p:spPr>
          <a:xfrm>
            <a:off x="884327" y="4763408"/>
            <a:ext cx="5241449" cy="4665176"/>
          </a:xfrm>
        </p:spPr>
        <p:txBody>
          <a:bodyPr/>
          <a:lstStyle/>
          <a:p>
            <a:pPr eaLnBrk="1" fontAlgn="auto" hangingPunct="1">
              <a:spcBef>
                <a:spcPts val="0"/>
              </a:spcBef>
              <a:spcAft>
                <a:spcPts val="0"/>
              </a:spcAft>
              <a:defRPr/>
            </a:pPr>
            <a:r>
              <a:rPr lang="nb-NO" b="1" dirty="0" smtClean="0"/>
              <a:t>Disse styringsdokumentene, samt bl.a. organisasjonshåndboka og veldig mye annet nyttig informasjon finnes på medlemsnett! </a:t>
            </a:r>
          </a:p>
          <a:p>
            <a:pPr eaLnBrk="1" fontAlgn="auto" hangingPunct="1">
              <a:spcBef>
                <a:spcPts val="0"/>
              </a:spcBef>
              <a:spcAft>
                <a:spcPts val="0"/>
              </a:spcAft>
              <a:defRPr/>
            </a:pPr>
            <a:endParaRPr lang="nb-NO" b="1" dirty="0"/>
          </a:p>
          <a:p>
            <a:pPr eaLnBrk="1" fontAlgn="auto" hangingPunct="1">
              <a:spcBef>
                <a:spcPts val="0"/>
              </a:spcBef>
              <a:spcAft>
                <a:spcPts val="0"/>
              </a:spcAft>
              <a:defRPr/>
            </a:pPr>
            <a:r>
              <a:rPr lang="nb-NO" b="1" dirty="0" smtClean="0"/>
              <a:t>Medlemsnett = vår verktøykasse i organisasjonen. </a:t>
            </a:r>
          </a:p>
          <a:p>
            <a:pPr eaLnBrk="1" fontAlgn="auto" hangingPunct="1">
              <a:spcBef>
                <a:spcPts val="0"/>
              </a:spcBef>
              <a:spcAft>
                <a:spcPts val="0"/>
              </a:spcAft>
              <a:defRPr/>
            </a:pPr>
            <a:endParaRPr lang="nb-NO" b="1" dirty="0" smtClean="0"/>
          </a:p>
          <a:p>
            <a:pPr eaLnBrk="1" fontAlgn="auto" hangingPunct="1">
              <a:spcBef>
                <a:spcPts val="0"/>
              </a:spcBef>
              <a:spcAft>
                <a:spcPts val="0"/>
              </a:spcAft>
              <a:defRPr/>
            </a:pPr>
            <a:r>
              <a:rPr lang="nb-NO" b="1" dirty="0" smtClean="0"/>
              <a:t>NB! Innloggingsfunksjonen på medlemsnett er nå fjernet. </a:t>
            </a:r>
            <a:r>
              <a:rPr lang="nb-NO" b="1" dirty="0" smtClean="0">
                <a:sym typeface="Wingdings" panose="05000000000000000000" pitchFamily="2" charset="2"/>
              </a:rPr>
              <a:t></a:t>
            </a:r>
            <a:endParaRPr lang="nb-NO" b="1" dirty="0" smtClean="0"/>
          </a:p>
          <a:p>
            <a:pPr eaLnBrk="1" fontAlgn="auto" hangingPunct="1">
              <a:spcBef>
                <a:spcPts val="0"/>
              </a:spcBef>
              <a:spcAft>
                <a:spcPts val="0"/>
              </a:spcAft>
              <a:defRPr/>
            </a:pPr>
            <a:endParaRPr lang="nb-NO" b="1" dirty="0"/>
          </a:p>
          <a:p>
            <a:pPr eaLnBrk="1" fontAlgn="auto" hangingPunct="1">
              <a:spcBef>
                <a:spcPts val="0"/>
              </a:spcBef>
              <a:spcAft>
                <a:spcPts val="0"/>
              </a:spcAft>
              <a:defRPr/>
            </a:pPr>
            <a:r>
              <a:rPr lang="nb-NO" b="1" dirty="0" smtClean="0"/>
              <a:t>Nå kommer du direkte inn i medlemsnett ved å klikke på lenken øverst til høyre på hovedsiden – </a:t>
            </a:r>
            <a:r>
              <a:rPr lang="nb-NO" b="1" dirty="0" smtClean="0">
                <a:hlinkClick r:id="rId3"/>
              </a:rPr>
              <a:t>www.sanitetskvinnene.no</a:t>
            </a:r>
            <a:endParaRPr lang="nb-NO" b="1" dirty="0" smtClean="0"/>
          </a:p>
          <a:p>
            <a:pPr eaLnBrk="1" fontAlgn="auto" hangingPunct="1">
              <a:spcBef>
                <a:spcPts val="0"/>
              </a:spcBef>
              <a:spcAft>
                <a:spcPts val="0"/>
              </a:spcAft>
              <a:defRPr/>
            </a:pPr>
            <a:endParaRPr lang="nb-NO" b="1" dirty="0"/>
          </a:p>
          <a:p>
            <a:pPr eaLnBrk="1" fontAlgn="auto" hangingPunct="1">
              <a:spcBef>
                <a:spcPts val="0"/>
              </a:spcBef>
              <a:spcAft>
                <a:spcPts val="0"/>
              </a:spcAft>
              <a:defRPr/>
            </a:pPr>
            <a:endParaRPr lang="nb-NO" b="1" dirty="0"/>
          </a:p>
          <a:p>
            <a:pPr eaLnBrk="1" fontAlgn="auto" hangingPunct="1">
              <a:spcBef>
                <a:spcPts val="0"/>
              </a:spcBef>
              <a:spcAft>
                <a:spcPts val="0"/>
              </a:spcAft>
              <a:defRPr/>
            </a:pPr>
            <a:endParaRPr lang="nb-NO" dirty="0"/>
          </a:p>
          <a:p>
            <a:pPr eaLnBrk="1" fontAlgn="auto" hangingPunct="1">
              <a:spcBef>
                <a:spcPts val="0"/>
              </a:spcBef>
              <a:spcAft>
                <a:spcPts val="0"/>
              </a:spcAft>
              <a:defRPr/>
            </a:pPr>
            <a:endParaRPr lang="nb-NO" dirty="0" smtClean="0"/>
          </a:p>
          <a:p>
            <a:pPr eaLnBrk="1" fontAlgn="auto" hangingPunct="1">
              <a:spcBef>
                <a:spcPts val="0"/>
              </a:spcBef>
              <a:spcAft>
                <a:spcPts val="0"/>
              </a:spcAft>
              <a:defRPr/>
            </a:pPr>
            <a:endParaRPr lang="nb-NO" dirty="0"/>
          </a:p>
          <a:p>
            <a:pPr eaLnBrk="1" fontAlgn="auto" hangingPunct="1">
              <a:spcBef>
                <a:spcPts val="0"/>
              </a:spcBef>
              <a:spcAft>
                <a:spcPts val="0"/>
              </a:spcAft>
              <a:defRPr/>
            </a:pPr>
            <a:endParaRPr lang="nb-NO" dirty="0" smtClean="0"/>
          </a:p>
          <a:p>
            <a:pPr eaLnBrk="1" fontAlgn="auto" hangingPunct="1">
              <a:spcBef>
                <a:spcPts val="0"/>
              </a:spcBef>
              <a:spcAft>
                <a:spcPts val="0"/>
              </a:spcAft>
              <a:defRPr/>
            </a:pPr>
            <a:endParaRPr lang="nb-NO" dirty="0"/>
          </a:p>
          <a:p>
            <a:pPr eaLnBrk="1" fontAlgn="auto" hangingPunct="1">
              <a:spcBef>
                <a:spcPts val="0"/>
              </a:spcBef>
              <a:spcAft>
                <a:spcPts val="0"/>
              </a:spcAft>
              <a:defRPr/>
            </a:pPr>
            <a:endParaRPr lang="nb-NO" dirty="0"/>
          </a:p>
        </p:txBody>
      </p:sp>
      <p:sp>
        <p:nvSpPr>
          <p:cNvPr id="52228" name="Plassholder for lysbildenumm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endParaRPr lang="nb-NO" altLang="nb-NO" dirty="0" smtClean="0"/>
          </a:p>
        </p:txBody>
      </p:sp>
    </p:spTree>
    <p:extLst>
      <p:ext uri="{BB962C8B-B14F-4D97-AF65-F5344CB8AC3E}">
        <p14:creationId xmlns:p14="http://schemas.microsoft.com/office/powerpoint/2010/main" val="25361205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Det er nedfelt i våre vedtekter § 5 Om landsmøtet </a:t>
            </a:r>
            <a:r>
              <a:rPr lang="nb-NO" b="1" dirty="0" smtClean="0"/>
              <a:t>hvem som kan delta på landsmøtet. </a:t>
            </a:r>
          </a:p>
          <a:p>
            <a:endParaRPr lang="nb-NO" b="1" dirty="0" smtClean="0"/>
          </a:p>
          <a:p>
            <a:r>
              <a:rPr lang="nb-NO" dirty="0" smtClean="0"/>
              <a:t>Det står: landsmøtet</a:t>
            </a:r>
            <a:r>
              <a:rPr lang="nb-NO" baseline="0" dirty="0" smtClean="0"/>
              <a:t> består av delegater, men er åpent for andre medlemmer med </a:t>
            </a:r>
            <a:r>
              <a:rPr lang="nb-NO" u="sng" baseline="0" dirty="0" smtClean="0"/>
              <a:t>fulle rettigheter  (</a:t>
            </a:r>
            <a:r>
              <a:rPr lang="nb-NO" u="sng" baseline="0" dirty="0" err="1" smtClean="0"/>
              <a:t>dvs</a:t>
            </a:r>
            <a:r>
              <a:rPr lang="nb-NO" u="sng" baseline="0" dirty="0" smtClean="0"/>
              <a:t> hovedmedlemmer) </a:t>
            </a:r>
            <a:r>
              <a:rPr lang="nb-NO" baseline="0" dirty="0" smtClean="0"/>
              <a:t>, som observatører, innenfor de rammer landsmøtelokalet tillater. </a:t>
            </a:r>
            <a:endParaRPr lang="nb-NO" dirty="0" smtClean="0"/>
          </a:p>
          <a:p>
            <a:r>
              <a:rPr lang="nb-NO" dirty="0" smtClean="0"/>
              <a:t>I tillegg kommer gjester og ansatte fra sekretariatet. </a:t>
            </a:r>
          </a:p>
          <a:p>
            <a:endParaRPr lang="nb-NO" dirty="0" smtClean="0"/>
          </a:p>
          <a:p>
            <a:r>
              <a:rPr lang="nb-NO" dirty="0" smtClean="0"/>
              <a:t>Men…. Det er et lite men….  </a:t>
            </a:r>
            <a:r>
              <a:rPr lang="nb-NO" baseline="0" dirty="0" smtClean="0"/>
              <a:t> ( se neste side) </a:t>
            </a:r>
            <a:endParaRPr lang="nb-NO" dirty="0" smtClean="0"/>
          </a:p>
        </p:txBody>
      </p:sp>
      <p:sp>
        <p:nvSpPr>
          <p:cNvPr id="4" name="Plassholder for lysbildenummer 3"/>
          <p:cNvSpPr>
            <a:spLocks noGrp="1"/>
          </p:cNvSpPr>
          <p:nvPr>
            <p:ph type="sldNum" sz="quarter" idx="10"/>
          </p:nvPr>
        </p:nvSpPr>
        <p:spPr/>
        <p:txBody>
          <a:bodyPr/>
          <a:lstStyle/>
          <a:p>
            <a:fld id="{3AEA3474-FA7F-4C37-9FDA-564700470EF4}" type="slidenum">
              <a:rPr lang="nb-NO" smtClean="0"/>
              <a:t>9</a:t>
            </a:fld>
            <a:endParaRPr lang="nb-NO"/>
          </a:p>
        </p:txBody>
      </p:sp>
    </p:spTree>
    <p:extLst>
      <p:ext uri="{BB962C8B-B14F-4D97-AF65-F5344CB8AC3E}">
        <p14:creationId xmlns:p14="http://schemas.microsoft.com/office/powerpoint/2010/main" val="210071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514350" y="1597820"/>
            <a:ext cx="5829300" cy="1102519"/>
          </a:xfrm>
        </p:spPr>
        <p:txBody>
          <a:bodyPr/>
          <a:lstStyle/>
          <a:p>
            <a:r>
              <a:rPr lang="nb-NO" smtClean="0"/>
              <a:t>Klikk for å redigere tittelstil</a:t>
            </a:r>
            <a:endParaRPr lang="nb-NO"/>
          </a:p>
        </p:txBody>
      </p:sp>
      <p:sp>
        <p:nvSpPr>
          <p:cNvPr id="3" name="Undertittel 2"/>
          <p:cNvSpPr>
            <a:spLocks noGrp="1"/>
          </p:cNvSpPr>
          <p:nvPr>
            <p:ph type="subTitle" idx="1"/>
          </p:nvPr>
        </p:nvSpPr>
        <p:spPr>
          <a:xfrm>
            <a:off x="1028700" y="2914650"/>
            <a:ext cx="48006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smtClean="0"/>
              <a:t>Klikk for å redigere undertittelstil i malen</a:t>
            </a:r>
            <a:endParaRPr lang="nb-NO"/>
          </a:p>
        </p:txBody>
      </p:sp>
      <p:sp>
        <p:nvSpPr>
          <p:cNvPr id="4" name="Plassholder for dato 3"/>
          <p:cNvSpPr>
            <a:spLocks noGrp="1"/>
          </p:cNvSpPr>
          <p:nvPr>
            <p:ph type="dt" sz="half" idx="10"/>
          </p:nvPr>
        </p:nvSpPr>
        <p:spPr/>
        <p:txBody>
          <a:bodyPr/>
          <a:lstStyle/>
          <a:p>
            <a:fld id="{597C9860-B17A-274F-87EA-F2F10B28F5F1}" type="datetimeFigureOut">
              <a:rPr lang="nb-NO" smtClean="0"/>
              <a:t>14.10.2020</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B9AA6A10-C088-014D-A20F-A05ECA815D87}" type="slidenum">
              <a:rPr lang="nb-NO" smtClean="0"/>
              <a:t>‹#›</a:t>
            </a:fld>
            <a:endParaRPr lang="nb-NO"/>
          </a:p>
        </p:txBody>
      </p:sp>
    </p:spTree>
    <p:extLst>
      <p:ext uri="{BB962C8B-B14F-4D97-AF65-F5344CB8AC3E}">
        <p14:creationId xmlns:p14="http://schemas.microsoft.com/office/powerpoint/2010/main" val="31721862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loddrett tekst 2"/>
          <p:cNvSpPr>
            <a:spLocks noGrp="1"/>
          </p:cNvSpPr>
          <p:nvPr>
            <p:ph type="body" orient="vert" idx="1"/>
          </p:nvPr>
        </p:nvSpPr>
        <p:spPr/>
        <p:txBody>
          <a:bodyPr vert="eaVert"/>
          <a:lstStyle/>
          <a:p>
            <a:pPr lvl="0"/>
            <a:r>
              <a:rPr lang="nb-NO" smtClean="0"/>
              <a:t>Rediger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dato 3"/>
          <p:cNvSpPr>
            <a:spLocks noGrp="1"/>
          </p:cNvSpPr>
          <p:nvPr>
            <p:ph type="dt" sz="half" idx="10"/>
          </p:nvPr>
        </p:nvSpPr>
        <p:spPr/>
        <p:txBody>
          <a:bodyPr/>
          <a:lstStyle/>
          <a:p>
            <a:fld id="{597C9860-B17A-274F-87EA-F2F10B28F5F1}" type="datetimeFigureOut">
              <a:rPr lang="nb-NO" smtClean="0"/>
              <a:t>14.10.2020</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B9AA6A10-C088-014D-A20F-A05ECA815D87}" type="slidenum">
              <a:rPr lang="nb-NO" smtClean="0"/>
              <a:t>‹#›</a:t>
            </a:fld>
            <a:endParaRPr lang="nb-NO"/>
          </a:p>
        </p:txBody>
      </p:sp>
    </p:spTree>
    <p:extLst>
      <p:ext uri="{BB962C8B-B14F-4D97-AF65-F5344CB8AC3E}">
        <p14:creationId xmlns:p14="http://schemas.microsoft.com/office/powerpoint/2010/main" val="9567842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4972050" y="205979"/>
            <a:ext cx="1543050" cy="4388644"/>
          </a:xfrm>
        </p:spPr>
        <p:txBody>
          <a:bodyPr vert="eaVert"/>
          <a:lstStyle/>
          <a:p>
            <a:r>
              <a:rPr lang="nb-NO" smtClean="0"/>
              <a:t>Klikk for å redigere tittelstil</a:t>
            </a:r>
            <a:endParaRPr lang="nb-NO"/>
          </a:p>
        </p:txBody>
      </p:sp>
      <p:sp>
        <p:nvSpPr>
          <p:cNvPr id="3" name="Plassholder for loddrett tekst 2"/>
          <p:cNvSpPr>
            <a:spLocks noGrp="1"/>
          </p:cNvSpPr>
          <p:nvPr>
            <p:ph type="body" orient="vert" idx="1"/>
          </p:nvPr>
        </p:nvSpPr>
        <p:spPr>
          <a:xfrm>
            <a:off x="342900" y="205979"/>
            <a:ext cx="4514850" cy="4388644"/>
          </a:xfrm>
        </p:spPr>
        <p:txBody>
          <a:bodyPr vert="eaVert"/>
          <a:lstStyle/>
          <a:p>
            <a:pPr lvl="0"/>
            <a:r>
              <a:rPr lang="nb-NO" smtClean="0"/>
              <a:t>Rediger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dato 3"/>
          <p:cNvSpPr>
            <a:spLocks noGrp="1"/>
          </p:cNvSpPr>
          <p:nvPr>
            <p:ph type="dt" sz="half" idx="10"/>
          </p:nvPr>
        </p:nvSpPr>
        <p:spPr/>
        <p:txBody>
          <a:bodyPr/>
          <a:lstStyle/>
          <a:p>
            <a:fld id="{597C9860-B17A-274F-87EA-F2F10B28F5F1}" type="datetimeFigureOut">
              <a:rPr lang="nb-NO" smtClean="0"/>
              <a:t>14.10.2020</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B9AA6A10-C088-014D-A20F-A05ECA815D87}" type="slidenum">
              <a:rPr lang="nb-NO" smtClean="0"/>
              <a:t>‹#›</a:t>
            </a:fld>
            <a:endParaRPr lang="nb-NO"/>
          </a:p>
        </p:txBody>
      </p:sp>
    </p:spTree>
    <p:extLst>
      <p:ext uri="{BB962C8B-B14F-4D97-AF65-F5344CB8AC3E}">
        <p14:creationId xmlns:p14="http://schemas.microsoft.com/office/powerpoint/2010/main" val="13003282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514350" y="1597820"/>
            <a:ext cx="5829300" cy="1102519"/>
          </a:xfrm>
        </p:spPr>
        <p:txBody>
          <a:bodyPr/>
          <a:lstStyle/>
          <a:p>
            <a:r>
              <a:rPr lang="nb-NO" smtClean="0"/>
              <a:t>Klikk for å redigere tittelstil</a:t>
            </a:r>
            <a:endParaRPr lang="nb-NO"/>
          </a:p>
        </p:txBody>
      </p:sp>
      <p:sp>
        <p:nvSpPr>
          <p:cNvPr id="3" name="Undertittel 2"/>
          <p:cNvSpPr>
            <a:spLocks noGrp="1"/>
          </p:cNvSpPr>
          <p:nvPr>
            <p:ph type="subTitle" idx="1"/>
          </p:nvPr>
        </p:nvSpPr>
        <p:spPr>
          <a:xfrm>
            <a:off x="1028700" y="2914650"/>
            <a:ext cx="48006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smtClean="0"/>
              <a:t>Klikk for å redigere undertittelstil i malen</a:t>
            </a:r>
            <a:endParaRPr lang="nb-NO"/>
          </a:p>
        </p:txBody>
      </p:sp>
      <p:sp>
        <p:nvSpPr>
          <p:cNvPr id="4" name="Plassholder for dato 3"/>
          <p:cNvSpPr>
            <a:spLocks noGrp="1"/>
          </p:cNvSpPr>
          <p:nvPr>
            <p:ph type="dt" sz="half" idx="10"/>
          </p:nvPr>
        </p:nvSpPr>
        <p:spPr/>
        <p:txBody>
          <a:bodyPr/>
          <a:lstStyle/>
          <a:p>
            <a:fld id="{F12ADA45-E820-B845-8572-B043A3CBCD93}" type="datetimeFigureOut">
              <a:rPr lang="nb-NO" smtClean="0">
                <a:solidFill>
                  <a:prstClr val="black">
                    <a:tint val="75000"/>
                  </a:prstClr>
                </a:solidFill>
                <a:latin typeface="Calibri"/>
              </a:rPr>
              <a:pPr/>
              <a:t>14.10.2020</a:t>
            </a:fld>
            <a:endParaRPr lang="nb-NO">
              <a:solidFill>
                <a:prstClr val="black">
                  <a:tint val="75000"/>
                </a:prstClr>
              </a:solidFill>
              <a:latin typeface="Calibri"/>
            </a:endParaRPr>
          </a:p>
        </p:txBody>
      </p:sp>
      <p:sp>
        <p:nvSpPr>
          <p:cNvPr id="5" name="Plassholder for bunntekst 4"/>
          <p:cNvSpPr>
            <a:spLocks noGrp="1"/>
          </p:cNvSpPr>
          <p:nvPr>
            <p:ph type="ftr" sz="quarter" idx="11"/>
          </p:nvPr>
        </p:nvSpPr>
        <p:spPr/>
        <p:txBody>
          <a:bodyPr/>
          <a:lstStyle/>
          <a:p>
            <a:endParaRPr lang="nb-NO">
              <a:solidFill>
                <a:prstClr val="black">
                  <a:tint val="75000"/>
                </a:prstClr>
              </a:solidFill>
              <a:latin typeface="Calibri"/>
            </a:endParaRPr>
          </a:p>
        </p:txBody>
      </p:sp>
      <p:sp>
        <p:nvSpPr>
          <p:cNvPr id="6" name="Plassholder for lysbildenummer 5"/>
          <p:cNvSpPr>
            <a:spLocks noGrp="1"/>
          </p:cNvSpPr>
          <p:nvPr>
            <p:ph type="sldNum" sz="quarter" idx="12"/>
          </p:nvPr>
        </p:nvSpPr>
        <p:spPr/>
        <p:txBody>
          <a:bodyPr/>
          <a:lstStyle/>
          <a:p>
            <a:fld id="{268373D7-B963-1446-B5BC-1BD23D51105A}" type="slidenum">
              <a:rPr lang="nb-NO" smtClean="0">
                <a:solidFill>
                  <a:prstClr val="black">
                    <a:tint val="75000"/>
                  </a:prstClr>
                </a:solidFill>
                <a:latin typeface="Calibri"/>
              </a:rPr>
              <a:pPr/>
              <a:t>‹#›</a:t>
            </a:fld>
            <a:endParaRPr lang="nb-NO">
              <a:solidFill>
                <a:prstClr val="black">
                  <a:tint val="75000"/>
                </a:prstClr>
              </a:solidFill>
              <a:latin typeface="Calibri"/>
            </a:endParaRPr>
          </a:p>
        </p:txBody>
      </p:sp>
    </p:spTree>
    <p:extLst>
      <p:ext uri="{BB962C8B-B14F-4D97-AF65-F5344CB8AC3E}">
        <p14:creationId xmlns:p14="http://schemas.microsoft.com/office/powerpoint/2010/main" val="30694902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innhold 2"/>
          <p:cNvSpPr>
            <a:spLocks noGrp="1"/>
          </p:cNvSpPr>
          <p:nvPr>
            <p:ph idx="1"/>
          </p:nvPr>
        </p:nvSpPr>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dato 3"/>
          <p:cNvSpPr>
            <a:spLocks noGrp="1"/>
          </p:cNvSpPr>
          <p:nvPr>
            <p:ph type="dt" sz="half" idx="10"/>
          </p:nvPr>
        </p:nvSpPr>
        <p:spPr/>
        <p:txBody>
          <a:bodyPr/>
          <a:lstStyle/>
          <a:p>
            <a:fld id="{F12ADA45-E820-B845-8572-B043A3CBCD93}" type="datetimeFigureOut">
              <a:rPr lang="nb-NO" smtClean="0">
                <a:solidFill>
                  <a:prstClr val="black">
                    <a:tint val="75000"/>
                  </a:prstClr>
                </a:solidFill>
                <a:latin typeface="Calibri"/>
              </a:rPr>
              <a:pPr/>
              <a:t>14.10.2020</a:t>
            </a:fld>
            <a:endParaRPr lang="nb-NO">
              <a:solidFill>
                <a:prstClr val="black">
                  <a:tint val="75000"/>
                </a:prstClr>
              </a:solidFill>
              <a:latin typeface="Calibri"/>
            </a:endParaRPr>
          </a:p>
        </p:txBody>
      </p:sp>
      <p:sp>
        <p:nvSpPr>
          <p:cNvPr id="5" name="Plassholder for bunntekst 4"/>
          <p:cNvSpPr>
            <a:spLocks noGrp="1"/>
          </p:cNvSpPr>
          <p:nvPr>
            <p:ph type="ftr" sz="quarter" idx="11"/>
          </p:nvPr>
        </p:nvSpPr>
        <p:spPr/>
        <p:txBody>
          <a:bodyPr/>
          <a:lstStyle/>
          <a:p>
            <a:endParaRPr lang="nb-NO">
              <a:solidFill>
                <a:prstClr val="black">
                  <a:tint val="75000"/>
                </a:prstClr>
              </a:solidFill>
              <a:latin typeface="Calibri"/>
            </a:endParaRPr>
          </a:p>
        </p:txBody>
      </p:sp>
      <p:sp>
        <p:nvSpPr>
          <p:cNvPr id="6" name="Plassholder for lysbildenummer 5"/>
          <p:cNvSpPr>
            <a:spLocks noGrp="1"/>
          </p:cNvSpPr>
          <p:nvPr>
            <p:ph type="sldNum" sz="quarter" idx="12"/>
          </p:nvPr>
        </p:nvSpPr>
        <p:spPr/>
        <p:txBody>
          <a:bodyPr/>
          <a:lstStyle/>
          <a:p>
            <a:fld id="{268373D7-B963-1446-B5BC-1BD23D51105A}" type="slidenum">
              <a:rPr lang="nb-NO" smtClean="0">
                <a:solidFill>
                  <a:prstClr val="black">
                    <a:tint val="75000"/>
                  </a:prstClr>
                </a:solidFill>
                <a:latin typeface="Calibri"/>
              </a:rPr>
              <a:pPr/>
              <a:t>‹#›</a:t>
            </a:fld>
            <a:endParaRPr lang="nb-NO">
              <a:solidFill>
                <a:prstClr val="black">
                  <a:tint val="75000"/>
                </a:prstClr>
              </a:solidFill>
              <a:latin typeface="Calibri"/>
            </a:endParaRPr>
          </a:p>
        </p:txBody>
      </p:sp>
    </p:spTree>
    <p:extLst>
      <p:ext uri="{BB962C8B-B14F-4D97-AF65-F5344CB8AC3E}">
        <p14:creationId xmlns:p14="http://schemas.microsoft.com/office/powerpoint/2010/main" val="12316655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Inndelingsoverskrift">
    <p:spTree>
      <p:nvGrpSpPr>
        <p:cNvPr id="1" name=""/>
        <p:cNvGrpSpPr/>
        <p:nvPr/>
      </p:nvGrpSpPr>
      <p:grpSpPr>
        <a:xfrm>
          <a:off x="0" y="0"/>
          <a:ext cx="0" cy="0"/>
          <a:chOff x="0" y="0"/>
          <a:chExt cx="0" cy="0"/>
        </a:xfrm>
      </p:grpSpPr>
      <p:sp>
        <p:nvSpPr>
          <p:cNvPr id="2" name="Tittel 1"/>
          <p:cNvSpPr>
            <a:spLocks noGrp="1"/>
          </p:cNvSpPr>
          <p:nvPr>
            <p:ph type="title"/>
          </p:nvPr>
        </p:nvSpPr>
        <p:spPr>
          <a:xfrm>
            <a:off x="541735" y="3305176"/>
            <a:ext cx="5829300" cy="1021556"/>
          </a:xfrm>
        </p:spPr>
        <p:txBody>
          <a:bodyPr anchor="t"/>
          <a:lstStyle>
            <a:lvl1pPr algn="l">
              <a:defRPr sz="4000" b="1" cap="all"/>
            </a:lvl1pPr>
          </a:lstStyle>
          <a:p>
            <a:r>
              <a:rPr lang="nb-NO" smtClean="0"/>
              <a:t>Klikk for å redigere tittelstil</a:t>
            </a:r>
            <a:endParaRPr lang="nb-NO"/>
          </a:p>
        </p:txBody>
      </p:sp>
      <p:sp>
        <p:nvSpPr>
          <p:cNvPr id="3" name="Plassholder for tekst 2"/>
          <p:cNvSpPr>
            <a:spLocks noGrp="1"/>
          </p:cNvSpPr>
          <p:nvPr>
            <p:ph type="body" idx="1"/>
          </p:nvPr>
        </p:nvSpPr>
        <p:spPr>
          <a:xfrm>
            <a:off x="541735" y="2180035"/>
            <a:ext cx="58293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smtClean="0"/>
              <a:t>Klikk for å redigere tekststiler i malen</a:t>
            </a:r>
          </a:p>
        </p:txBody>
      </p:sp>
      <p:sp>
        <p:nvSpPr>
          <p:cNvPr id="4" name="Plassholder for dato 3"/>
          <p:cNvSpPr>
            <a:spLocks noGrp="1"/>
          </p:cNvSpPr>
          <p:nvPr>
            <p:ph type="dt" sz="half" idx="10"/>
          </p:nvPr>
        </p:nvSpPr>
        <p:spPr/>
        <p:txBody>
          <a:bodyPr/>
          <a:lstStyle/>
          <a:p>
            <a:fld id="{F12ADA45-E820-B845-8572-B043A3CBCD93}" type="datetimeFigureOut">
              <a:rPr lang="nb-NO" smtClean="0">
                <a:solidFill>
                  <a:prstClr val="black">
                    <a:tint val="75000"/>
                  </a:prstClr>
                </a:solidFill>
                <a:latin typeface="Calibri"/>
              </a:rPr>
              <a:pPr/>
              <a:t>14.10.2020</a:t>
            </a:fld>
            <a:endParaRPr lang="nb-NO">
              <a:solidFill>
                <a:prstClr val="black">
                  <a:tint val="75000"/>
                </a:prstClr>
              </a:solidFill>
              <a:latin typeface="Calibri"/>
            </a:endParaRPr>
          </a:p>
        </p:txBody>
      </p:sp>
      <p:sp>
        <p:nvSpPr>
          <p:cNvPr id="5" name="Plassholder for bunntekst 4"/>
          <p:cNvSpPr>
            <a:spLocks noGrp="1"/>
          </p:cNvSpPr>
          <p:nvPr>
            <p:ph type="ftr" sz="quarter" idx="11"/>
          </p:nvPr>
        </p:nvSpPr>
        <p:spPr/>
        <p:txBody>
          <a:bodyPr/>
          <a:lstStyle/>
          <a:p>
            <a:endParaRPr lang="nb-NO">
              <a:solidFill>
                <a:prstClr val="black">
                  <a:tint val="75000"/>
                </a:prstClr>
              </a:solidFill>
              <a:latin typeface="Calibri"/>
            </a:endParaRPr>
          </a:p>
        </p:txBody>
      </p:sp>
      <p:sp>
        <p:nvSpPr>
          <p:cNvPr id="6" name="Plassholder for lysbildenummer 5"/>
          <p:cNvSpPr>
            <a:spLocks noGrp="1"/>
          </p:cNvSpPr>
          <p:nvPr>
            <p:ph type="sldNum" sz="quarter" idx="12"/>
          </p:nvPr>
        </p:nvSpPr>
        <p:spPr/>
        <p:txBody>
          <a:bodyPr/>
          <a:lstStyle/>
          <a:p>
            <a:fld id="{268373D7-B963-1446-B5BC-1BD23D51105A}" type="slidenum">
              <a:rPr lang="nb-NO" smtClean="0">
                <a:solidFill>
                  <a:prstClr val="black">
                    <a:tint val="75000"/>
                  </a:prstClr>
                </a:solidFill>
                <a:latin typeface="Calibri"/>
              </a:rPr>
              <a:pPr/>
              <a:t>‹#›</a:t>
            </a:fld>
            <a:endParaRPr lang="nb-NO">
              <a:solidFill>
                <a:prstClr val="black">
                  <a:tint val="75000"/>
                </a:prstClr>
              </a:solidFill>
              <a:latin typeface="Calibri"/>
            </a:endParaRPr>
          </a:p>
        </p:txBody>
      </p:sp>
    </p:spTree>
    <p:extLst>
      <p:ext uri="{BB962C8B-B14F-4D97-AF65-F5344CB8AC3E}">
        <p14:creationId xmlns:p14="http://schemas.microsoft.com/office/powerpoint/2010/main" val="488121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innhold 2"/>
          <p:cNvSpPr>
            <a:spLocks noGrp="1"/>
          </p:cNvSpPr>
          <p:nvPr>
            <p:ph sz="half" idx="1"/>
          </p:nvPr>
        </p:nvSpPr>
        <p:spPr>
          <a:xfrm>
            <a:off x="342900" y="1200151"/>
            <a:ext cx="302895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innhold 3"/>
          <p:cNvSpPr>
            <a:spLocks noGrp="1"/>
          </p:cNvSpPr>
          <p:nvPr>
            <p:ph sz="half" idx="2"/>
          </p:nvPr>
        </p:nvSpPr>
        <p:spPr>
          <a:xfrm>
            <a:off x="3486150" y="1200151"/>
            <a:ext cx="302895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5" name="Plassholder for dato 4"/>
          <p:cNvSpPr>
            <a:spLocks noGrp="1"/>
          </p:cNvSpPr>
          <p:nvPr>
            <p:ph type="dt" sz="half" idx="10"/>
          </p:nvPr>
        </p:nvSpPr>
        <p:spPr/>
        <p:txBody>
          <a:bodyPr/>
          <a:lstStyle/>
          <a:p>
            <a:fld id="{F12ADA45-E820-B845-8572-B043A3CBCD93}" type="datetimeFigureOut">
              <a:rPr lang="nb-NO" smtClean="0">
                <a:solidFill>
                  <a:prstClr val="black">
                    <a:tint val="75000"/>
                  </a:prstClr>
                </a:solidFill>
                <a:latin typeface="Calibri"/>
              </a:rPr>
              <a:pPr/>
              <a:t>14.10.2020</a:t>
            </a:fld>
            <a:endParaRPr lang="nb-NO">
              <a:solidFill>
                <a:prstClr val="black">
                  <a:tint val="75000"/>
                </a:prstClr>
              </a:solidFill>
              <a:latin typeface="Calibri"/>
            </a:endParaRPr>
          </a:p>
        </p:txBody>
      </p:sp>
      <p:sp>
        <p:nvSpPr>
          <p:cNvPr id="6" name="Plassholder for bunntekst 5"/>
          <p:cNvSpPr>
            <a:spLocks noGrp="1"/>
          </p:cNvSpPr>
          <p:nvPr>
            <p:ph type="ftr" sz="quarter" idx="11"/>
          </p:nvPr>
        </p:nvSpPr>
        <p:spPr/>
        <p:txBody>
          <a:bodyPr/>
          <a:lstStyle/>
          <a:p>
            <a:endParaRPr lang="nb-NO">
              <a:solidFill>
                <a:prstClr val="black">
                  <a:tint val="75000"/>
                </a:prstClr>
              </a:solidFill>
              <a:latin typeface="Calibri"/>
            </a:endParaRPr>
          </a:p>
        </p:txBody>
      </p:sp>
      <p:sp>
        <p:nvSpPr>
          <p:cNvPr id="7" name="Plassholder for lysbildenummer 6"/>
          <p:cNvSpPr>
            <a:spLocks noGrp="1"/>
          </p:cNvSpPr>
          <p:nvPr>
            <p:ph type="sldNum" sz="quarter" idx="12"/>
          </p:nvPr>
        </p:nvSpPr>
        <p:spPr/>
        <p:txBody>
          <a:bodyPr/>
          <a:lstStyle/>
          <a:p>
            <a:fld id="{268373D7-B963-1446-B5BC-1BD23D51105A}" type="slidenum">
              <a:rPr lang="nb-NO" smtClean="0">
                <a:solidFill>
                  <a:prstClr val="black">
                    <a:tint val="75000"/>
                  </a:prstClr>
                </a:solidFill>
                <a:latin typeface="Calibri"/>
              </a:rPr>
              <a:pPr/>
              <a:t>‹#›</a:t>
            </a:fld>
            <a:endParaRPr lang="nb-NO">
              <a:solidFill>
                <a:prstClr val="black">
                  <a:tint val="75000"/>
                </a:prstClr>
              </a:solidFill>
              <a:latin typeface="Calibri"/>
            </a:endParaRPr>
          </a:p>
        </p:txBody>
      </p:sp>
    </p:spTree>
    <p:extLst>
      <p:ext uri="{BB962C8B-B14F-4D97-AF65-F5344CB8AC3E}">
        <p14:creationId xmlns:p14="http://schemas.microsoft.com/office/powerpoint/2010/main" val="27484363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defRPr/>
            </a:lvl1pPr>
          </a:lstStyle>
          <a:p>
            <a:r>
              <a:rPr lang="nb-NO" smtClean="0"/>
              <a:t>Klikk for å redigere tittelstil</a:t>
            </a:r>
            <a:endParaRPr lang="nb-NO"/>
          </a:p>
        </p:txBody>
      </p:sp>
      <p:sp>
        <p:nvSpPr>
          <p:cNvPr id="3" name="Plassholder for tekst 2"/>
          <p:cNvSpPr>
            <a:spLocks noGrp="1"/>
          </p:cNvSpPr>
          <p:nvPr>
            <p:ph type="body" idx="1"/>
          </p:nvPr>
        </p:nvSpPr>
        <p:spPr>
          <a:xfrm>
            <a:off x="342900" y="1151335"/>
            <a:ext cx="3030141"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Klikk for å redigere tekststiler i malen</a:t>
            </a:r>
          </a:p>
        </p:txBody>
      </p:sp>
      <p:sp>
        <p:nvSpPr>
          <p:cNvPr id="4" name="Plassholder for innhold 3"/>
          <p:cNvSpPr>
            <a:spLocks noGrp="1"/>
          </p:cNvSpPr>
          <p:nvPr>
            <p:ph sz="half" idx="2"/>
          </p:nvPr>
        </p:nvSpPr>
        <p:spPr>
          <a:xfrm>
            <a:off x="342900" y="1631156"/>
            <a:ext cx="3030141"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5" name="Plassholder for tekst 4"/>
          <p:cNvSpPr>
            <a:spLocks noGrp="1"/>
          </p:cNvSpPr>
          <p:nvPr>
            <p:ph type="body" sz="quarter" idx="3"/>
          </p:nvPr>
        </p:nvSpPr>
        <p:spPr>
          <a:xfrm>
            <a:off x="3483770" y="1151335"/>
            <a:ext cx="3031331"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Klikk for å redigere tekststiler i malen</a:t>
            </a:r>
          </a:p>
        </p:txBody>
      </p:sp>
      <p:sp>
        <p:nvSpPr>
          <p:cNvPr id="6" name="Plassholder for innhold 5"/>
          <p:cNvSpPr>
            <a:spLocks noGrp="1"/>
          </p:cNvSpPr>
          <p:nvPr>
            <p:ph sz="quarter" idx="4"/>
          </p:nvPr>
        </p:nvSpPr>
        <p:spPr>
          <a:xfrm>
            <a:off x="3483770" y="1631156"/>
            <a:ext cx="3031331"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7" name="Plassholder for dato 6"/>
          <p:cNvSpPr>
            <a:spLocks noGrp="1"/>
          </p:cNvSpPr>
          <p:nvPr>
            <p:ph type="dt" sz="half" idx="10"/>
          </p:nvPr>
        </p:nvSpPr>
        <p:spPr/>
        <p:txBody>
          <a:bodyPr/>
          <a:lstStyle/>
          <a:p>
            <a:fld id="{F12ADA45-E820-B845-8572-B043A3CBCD93}" type="datetimeFigureOut">
              <a:rPr lang="nb-NO" smtClean="0">
                <a:solidFill>
                  <a:prstClr val="black">
                    <a:tint val="75000"/>
                  </a:prstClr>
                </a:solidFill>
                <a:latin typeface="Calibri"/>
              </a:rPr>
              <a:pPr/>
              <a:t>14.10.2020</a:t>
            </a:fld>
            <a:endParaRPr lang="nb-NO">
              <a:solidFill>
                <a:prstClr val="black">
                  <a:tint val="75000"/>
                </a:prstClr>
              </a:solidFill>
              <a:latin typeface="Calibri"/>
            </a:endParaRPr>
          </a:p>
        </p:txBody>
      </p:sp>
      <p:sp>
        <p:nvSpPr>
          <p:cNvPr id="8" name="Plassholder for bunntekst 7"/>
          <p:cNvSpPr>
            <a:spLocks noGrp="1"/>
          </p:cNvSpPr>
          <p:nvPr>
            <p:ph type="ftr" sz="quarter" idx="11"/>
          </p:nvPr>
        </p:nvSpPr>
        <p:spPr/>
        <p:txBody>
          <a:bodyPr/>
          <a:lstStyle/>
          <a:p>
            <a:endParaRPr lang="nb-NO">
              <a:solidFill>
                <a:prstClr val="black">
                  <a:tint val="75000"/>
                </a:prstClr>
              </a:solidFill>
              <a:latin typeface="Calibri"/>
            </a:endParaRPr>
          </a:p>
        </p:txBody>
      </p:sp>
      <p:sp>
        <p:nvSpPr>
          <p:cNvPr id="9" name="Plassholder for lysbildenummer 8"/>
          <p:cNvSpPr>
            <a:spLocks noGrp="1"/>
          </p:cNvSpPr>
          <p:nvPr>
            <p:ph type="sldNum" sz="quarter" idx="12"/>
          </p:nvPr>
        </p:nvSpPr>
        <p:spPr/>
        <p:txBody>
          <a:bodyPr/>
          <a:lstStyle/>
          <a:p>
            <a:fld id="{268373D7-B963-1446-B5BC-1BD23D51105A}" type="slidenum">
              <a:rPr lang="nb-NO" smtClean="0">
                <a:solidFill>
                  <a:prstClr val="black">
                    <a:tint val="75000"/>
                  </a:prstClr>
                </a:solidFill>
                <a:latin typeface="Calibri"/>
              </a:rPr>
              <a:pPr/>
              <a:t>‹#›</a:t>
            </a:fld>
            <a:endParaRPr lang="nb-NO">
              <a:solidFill>
                <a:prstClr val="black">
                  <a:tint val="75000"/>
                </a:prstClr>
              </a:solidFill>
              <a:latin typeface="Calibri"/>
            </a:endParaRPr>
          </a:p>
        </p:txBody>
      </p:sp>
    </p:spTree>
    <p:extLst>
      <p:ext uri="{BB962C8B-B14F-4D97-AF65-F5344CB8AC3E}">
        <p14:creationId xmlns:p14="http://schemas.microsoft.com/office/powerpoint/2010/main" val="34790258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dato 2"/>
          <p:cNvSpPr>
            <a:spLocks noGrp="1"/>
          </p:cNvSpPr>
          <p:nvPr>
            <p:ph type="dt" sz="half" idx="10"/>
          </p:nvPr>
        </p:nvSpPr>
        <p:spPr/>
        <p:txBody>
          <a:bodyPr/>
          <a:lstStyle/>
          <a:p>
            <a:fld id="{F12ADA45-E820-B845-8572-B043A3CBCD93}" type="datetimeFigureOut">
              <a:rPr lang="nb-NO" smtClean="0">
                <a:solidFill>
                  <a:prstClr val="black">
                    <a:tint val="75000"/>
                  </a:prstClr>
                </a:solidFill>
                <a:latin typeface="Calibri"/>
              </a:rPr>
              <a:pPr/>
              <a:t>14.10.2020</a:t>
            </a:fld>
            <a:endParaRPr lang="nb-NO">
              <a:solidFill>
                <a:prstClr val="black">
                  <a:tint val="75000"/>
                </a:prstClr>
              </a:solidFill>
              <a:latin typeface="Calibri"/>
            </a:endParaRPr>
          </a:p>
        </p:txBody>
      </p:sp>
      <p:sp>
        <p:nvSpPr>
          <p:cNvPr id="4" name="Plassholder for bunntekst 3"/>
          <p:cNvSpPr>
            <a:spLocks noGrp="1"/>
          </p:cNvSpPr>
          <p:nvPr>
            <p:ph type="ftr" sz="quarter" idx="11"/>
          </p:nvPr>
        </p:nvSpPr>
        <p:spPr/>
        <p:txBody>
          <a:bodyPr/>
          <a:lstStyle/>
          <a:p>
            <a:endParaRPr lang="nb-NO">
              <a:solidFill>
                <a:prstClr val="black">
                  <a:tint val="75000"/>
                </a:prstClr>
              </a:solidFill>
              <a:latin typeface="Calibri"/>
            </a:endParaRPr>
          </a:p>
        </p:txBody>
      </p:sp>
      <p:sp>
        <p:nvSpPr>
          <p:cNvPr id="5" name="Plassholder for lysbildenummer 4"/>
          <p:cNvSpPr>
            <a:spLocks noGrp="1"/>
          </p:cNvSpPr>
          <p:nvPr>
            <p:ph type="sldNum" sz="quarter" idx="12"/>
          </p:nvPr>
        </p:nvSpPr>
        <p:spPr/>
        <p:txBody>
          <a:bodyPr/>
          <a:lstStyle/>
          <a:p>
            <a:fld id="{268373D7-B963-1446-B5BC-1BD23D51105A}" type="slidenum">
              <a:rPr lang="nb-NO" smtClean="0">
                <a:solidFill>
                  <a:prstClr val="black">
                    <a:tint val="75000"/>
                  </a:prstClr>
                </a:solidFill>
                <a:latin typeface="Calibri"/>
              </a:rPr>
              <a:pPr/>
              <a:t>‹#›</a:t>
            </a:fld>
            <a:endParaRPr lang="nb-NO">
              <a:solidFill>
                <a:prstClr val="black">
                  <a:tint val="75000"/>
                </a:prstClr>
              </a:solidFill>
              <a:latin typeface="Calibri"/>
            </a:endParaRPr>
          </a:p>
        </p:txBody>
      </p:sp>
    </p:spTree>
    <p:extLst>
      <p:ext uri="{BB962C8B-B14F-4D97-AF65-F5344CB8AC3E}">
        <p14:creationId xmlns:p14="http://schemas.microsoft.com/office/powerpoint/2010/main" val="23527888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F12ADA45-E820-B845-8572-B043A3CBCD93}" type="datetimeFigureOut">
              <a:rPr lang="nb-NO" smtClean="0">
                <a:solidFill>
                  <a:prstClr val="black">
                    <a:tint val="75000"/>
                  </a:prstClr>
                </a:solidFill>
                <a:latin typeface="Calibri"/>
              </a:rPr>
              <a:pPr/>
              <a:t>14.10.2020</a:t>
            </a:fld>
            <a:endParaRPr lang="nb-NO">
              <a:solidFill>
                <a:prstClr val="black">
                  <a:tint val="75000"/>
                </a:prstClr>
              </a:solidFill>
              <a:latin typeface="Calibri"/>
            </a:endParaRPr>
          </a:p>
        </p:txBody>
      </p:sp>
      <p:sp>
        <p:nvSpPr>
          <p:cNvPr id="3" name="Plassholder for bunntekst 2"/>
          <p:cNvSpPr>
            <a:spLocks noGrp="1"/>
          </p:cNvSpPr>
          <p:nvPr>
            <p:ph type="ftr" sz="quarter" idx="11"/>
          </p:nvPr>
        </p:nvSpPr>
        <p:spPr/>
        <p:txBody>
          <a:bodyPr/>
          <a:lstStyle/>
          <a:p>
            <a:endParaRPr lang="nb-NO">
              <a:solidFill>
                <a:prstClr val="black">
                  <a:tint val="75000"/>
                </a:prstClr>
              </a:solidFill>
              <a:latin typeface="Calibri"/>
            </a:endParaRPr>
          </a:p>
        </p:txBody>
      </p:sp>
      <p:sp>
        <p:nvSpPr>
          <p:cNvPr id="4" name="Plassholder for lysbildenummer 3"/>
          <p:cNvSpPr>
            <a:spLocks noGrp="1"/>
          </p:cNvSpPr>
          <p:nvPr>
            <p:ph type="sldNum" sz="quarter" idx="12"/>
          </p:nvPr>
        </p:nvSpPr>
        <p:spPr/>
        <p:txBody>
          <a:bodyPr/>
          <a:lstStyle/>
          <a:p>
            <a:fld id="{268373D7-B963-1446-B5BC-1BD23D51105A}" type="slidenum">
              <a:rPr lang="nb-NO" smtClean="0">
                <a:solidFill>
                  <a:prstClr val="black">
                    <a:tint val="75000"/>
                  </a:prstClr>
                </a:solidFill>
                <a:latin typeface="Calibri"/>
              </a:rPr>
              <a:pPr/>
              <a:t>‹#›</a:t>
            </a:fld>
            <a:endParaRPr lang="nb-NO">
              <a:solidFill>
                <a:prstClr val="black">
                  <a:tint val="75000"/>
                </a:prstClr>
              </a:solidFill>
              <a:latin typeface="Calibri"/>
            </a:endParaRPr>
          </a:p>
        </p:txBody>
      </p:sp>
    </p:spTree>
    <p:extLst>
      <p:ext uri="{BB962C8B-B14F-4D97-AF65-F5344CB8AC3E}">
        <p14:creationId xmlns:p14="http://schemas.microsoft.com/office/powerpoint/2010/main" val="1085902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342901" y="204787"/>
            <a:ext cx="2256235" cy="871538"/>
          </a:xfrm>
        </p:spPr>
        <p:txBody>
          <a:bodyPr anchor="b"/>
          <a:lstStyle>
            <a:lvl1pPr algn="l">
              <a:defRPr sz="2000" b="1"/>
            </a:lvl1pPr>
          </a:lstStyle>
          <a:p>
            <a:r>
              <a:rPr lang="nb-NO" smtClean="0"/>
              <a:t>Klikk for å redigere tittelstil</a:t>
            </a:r>
            <a:endParaRPr lang="nb-NO"/>
          </a:p>
        </p:txBody>
      </p:sp>
      <p:sp>
        <p:nvSpPr>
          <p:cNvPr id="3" name="Plassholder for innhold 2"/>
          <p:cNvSpPr>
            <a:spLocks noGrp="1"/>
          </p:cNvSpPr>
          <p:nvPr>
            <p:ph idx="1"/>
          </p:nvPr>
        </p:nvSpPr>
        <p:spPr>
          <a:xfrm>
            <a:off x="2681287" y="204789"/>
            <a:ext cx="3833813"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tekst 3"/>
          <p:cNvSpPr>
            <a:spLocks noGrp="1"/>
          </p:cNvSpPr>
          <p:nvPr>
            <p:ph type="body" sz="half" idx="2"/>
          </p:nvPr>
        </p:nvSpPr>
        <p:spPr>
          <a:xfrm>
            <a:off x="342901" y="1076327"/>
            <a:ext cx="2256235"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smtClean="0"/>
              <a:t>Klikk for å redigere tekststiler i malen</a:t>
            </a:r>
          </a:p>
        </p:txBody>
      </p:sp>
      <p:sp>
        <p:nvSpPr>
          <p:cNvPr id="5" name="Plassholder for dato 4"/>
          <p:cNvSpPr>
            <a:spLocks noGrp="1"/>
          </p:cNvSpPr>
          <p:nvPr>
            <p:ph type="dt" sz="half" idx="10"/>
          </p:nvPr>
        </p:nvSpPr>
        <p:spPr/>
        <p:txBody>
          <a:bodyPr/>
          <a:lstStyle/>
          <a:p>
            <a:fld id="{F12ADA45-E820-B845-8572-B043A3CBCD93}" type="datetimeFigureOut">
              <a:rPr lang="nb-NO" smtClean="0">
                <a:solidFill>
                  <a:prstClr val="black">
                    <a:tint val="75000"/>
                  </a:prstClr>
                </a:solidFill>
                <a:latin typeface="Calibri"/>
              </a:rPr>
              <a:pPr/>
              <a:t>14.10.2020</a:t>
            </a:fld>
            <a:endParaRPr lang="nb-NO">
              <a:solidFill>
                <a:prstClr val="black">
                  <a:tint val="75000"/>
                </a:prstClr>
              </a:solidFill>
              <a:latin typeface="Calibri"/>
            </a:endParaRPr>
          </a:p>
        </p:txBody>
      </p:sp>
      <p:sp>
        <p:nvSpPr>
          <p:cNvPr id="6" name="Plassholder for bunntekst 5"/>
          <p:cNvSpPr>
            <a:spLocks noGrp="1"/>
          </p:cNvSpPr>
          <p:nvPr>
            <p:ph type="ftr" sz="quarter" idx="11"/>
          </p:nvPr>
        </p:nvSpPr>
        <p:spPr/>
        <p:txBody>
          <a:bodyPr/>
          <a:lstStyle/>
          <a:p>
            <a:endParaRPr lang="nb-NO">
              <a:solidFill>
                <a:prstClr val="black">
                  <a:tint val="75000"/>
                </a:prstClr>
              </a:solidFill>
              <a:latin typeface="Calibri"/>
            </a:endParaRPr>
          </a:p>
        </p:txBody>
      </p:sp>
      <p:sp>
        <p:nvSpPr>
          <p:cNvPr id="7" name="Plassholder for lysbildenummer 6"/>
          <p:cNvSpPr>
            <a:spLocks noGrp="1"/>
          </p:cNvSpPr>
          <p:nvPr>
            <p:ph type="sldNum" sz="quarter" idx="12"/>
          </p:nvPr>
        </p:nvSpPr>
        <p:spPr/>
        <p:txBody>
          <a:bodyPr/>
          <a:lstStyle/>
          <a:p>
            <a:fld id="{268373D7-B963-1446-B5BC-1BD23D51105A}" type="slidenum">
              <a:rPr lang="nb-NO" smtClean="0">
                <a:solidFill>
                  <a:prstClr val="black">
                    <a:tint val="75000"/>
                  </a:prstClr>
                </a:solidFill>
                <a:latin typeface="Calibri"/>
              </a:rPr>
              <a:pPr/>
              <a:t>‹#›</a:t>
            </a:fld>
            <a:endParaRPr lang="nb-NO">
              <a:solidFill>
                <a:prstClr val="black">
                  <a:tint val="75000"/>
                </a:prstClr>
              </a:solidFill>
              <a:latin typeface="Calibri"/>
            </a:endParaRPr>
          </a:p>
        </p:txBody>
      </p:sp>
    </p:spTree>
    <p:extLst>
      <p:ext uri="{BB962C8B-B14F-4D97-AF65-F5344CB8AC3E}">
        <p14:creationId xmlns:p14="http://schemas.microsoft.com/office/powerpoint/2010/main" val="34650413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innhold 2"/>
          <p:cNvSpPr>
            <a:spLocks noGrp="1"/>
          </p:cNvSpPr>
          <p:nvPr>
            <p:ph idx="1"/>
          </p:nvPr>
        </p:nvSpPr>
        <p:spPr/>
        <p:txBody>
          <a:bodyPr/>
          <a:lstStyle/>
          <a:p>
            <a:pPr lvl="0"/>
            <a:r>
              <a:rPr lang="nb-NO" smtClean="0"/>
              <a:t>Rediger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dato 3"/>
          <p:cNvSpPr>
            <a:spLocks noGrp="1"/>
          </p:cNvSpPr>
          <p:nvPr>
            <p:ph type="dt" sz="half" idx="10"/>
          </p:nvPr>
        </p:nvSpPr>
        <p:spPr/>
        <p:txBody>
          <a:bodyPr/>
          <a:lstStyle/>
          <a:p>
            <a:fld id="{597C9860-B17A-274F-87EA-F2F10B28F5F1}" type="datetimeFigureOut">
              <a:rPr lang="nb-NO" smtClean="0"/>
              <a:t>14.10.2020</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B9AA6A10-C088-014D-A20F-A05ECA815D87}" type="slidenum">
              <a:rPr lang="nb-NO" smtClean="0"/>
              <a:t>‹#›</a:t>
            </a:fld>
            <a:endParaRPr lang="nb-NO"/>
          </a:p>
        </p:txBody>
      </p:sp>
    </p:spTree>
    <p:extLst>
      <p:ext uri="{BB962C8B-B14F-4D97-AF65-F5344CB8AC3E}">
        <p14:creationId xmlns:p14="http://schemas.microsoft.com/office/powerpoint/2010/main" val="600474835"/>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1344216" y="3600450"/>
            <a:ext cx="4114800" cy="425054"/>
          </a:xfrm>
        </p:spPr>
        <p:txBody>
          <a:bodyPr anchor="b"/>
          <a:lstStyle>
            <a:lvl1pPr algn="l">
              <a:defRPr sz="2000" b="1"/>
            </a:lvl1pPr>
          </a:lstStyle>
          <a:p>
            <a:r>
              <a:rPr lang="nb-NO" smtClean="0"/>
              <a:t>Klikk for å redigere tittelstil</a:t>
            </a:r>
            <a:endParaRPr lang="nb-NO"/>
          </a:p>
        </p:txBody>
      </p:sp>
      <p:sp>
        <p:nvSpPr>
          <p:cNvPr id="3" name="Plassholder for bilde 2"/>
          <p:cNvSpPr>
            <a:spLocks noGrp="1"/>
          </p:cNvSpPr>
          <p:nvPr>
            <p:ph type="pic" idx="1"/>
          </p:nvPr>
        </p:nvSpPr>
        <p:spPr>
          <a:xfrm>
            <a:off x="1344216" y="459581"/>
            <a:ext cx="41148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p:cNvSpPr>
            <a:spLocks noGrp="1"/>
          </p:cNvSpPr>
          <p:nvPr>
            <p:ph type="body" sz="half" idx="2"/>
          </p:nvPr>
        </p:nvSpPr>
        <p:spPr>
          <a:xfrm>
            <a:off x="1344216" y="4025504"/>
            <a:ext cx="41148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smtClean="0"/>
              <a:t>Klikk for å redigere tekststiler i malen</a:t>
            </a:r>
          </a:p>
        </p:txBody>
      </p:sp>
      <p:sp>
        <p:nvSpPr>
          <p:cNvPr id="5" name="Plassholder for dato 4"/>
          <p:cNvSpPr>
            <a:spLocks noGrp="1"/>
          </p:cNvSpPr>
          <p:nvPr>
            <p:ph type="dt" sz="half" idx="10"/>
          </p:nvPr>
        </p:nvSpPr>
        <p:spPr/>
        <p:txBody>
          <a:bodyPr/>
          <a:lstStyle/>
          <a:p>
            <a:fld id="{F12ADA45-E820-B845-8572-B043A3CBCD93}" type="datetimeFigureOut">
              <a:rPr lang="nb-NO" smtClean="0">
                <a:solidFill>
                  <a:prstClr val="black">
                    <a:tint val="75000"/>
                  </a:prstClr>
                </a:solidFill>
                <a:latin typeface="Calibri"/>
              </a:rPr>
              <a:pPr/>
              <a:t>14.10.2020</a:t>
            </a:fld>
            <a:endParaRPr lang="nb-NO">
              <a:solidFill>
                <a:prstClr val="black">
                  <a:tint val="75000"/>
                </a:prstClr>
              </a:solidFill>
              <a:latin typeface="Calibri"/>
            </a:endParaRPr>
          </a:p>
        </p:txBody>
      </p:sp>
      <p:sp>
        <p:nvSpPr>
          <p:cNvPr id="6" name="Plassholder for bunntekst 5"/>
          <p:cNvSpPr>
            <a:spLocks noGrp="1"/>
          </p:cNvSpPr>
          <p:nvPr>
            <p:ph type="ftr" sz="quarter" idx="11"/>
          </p:nvPr>
        </p:nvSpPr>
        <p:spPr/>
        <p:txBody>
          <a:bodyPr/>
          <a:lstStyle/>
          <a:p>
            <a:endParaRPr lang="nb-NO">
              <a:solidFill>
                <a:prstClr val="black">
                  <a:tint val="75000"/>
                </a:prstClr>
              </a:solidFill>
              <a:latin typeface="Calibri"/>
            </a:endParaRPr>
          </a:p>
        </p:txBody>
      </p:sp>
      <p:sp>
        <p:nvSpPr>
          <p:cNvPr id="7" name="Plassholder for lysbildenummer 6"/>
          <p:cNvSpPr>
            <a:spLocks noGrp="1"/>
          </p:cNvSpPr>
          <p:nvPr>
            <p:ph type="sldNum" sz="quarter" idx="12"/>
          </p:nvPr>
        </p:nvSpPr>
        <p:spPr/>
        <p:txBody>
          <a:bodyPr/>
          <a:lstStyle/>
          <a:p>
            <a:fld id="{268373D7-B963-1446-B5BC-1BD23D51105A}" type="slidenum">
              <a:rPr lang="nb-NO" smtClean="0">
                <a:solidFill>
                  <a:prstClr val="black">
                    <a:tint val="75000"/>
                  </a:prstClr>
                </a:solidFill>
                <a:latin typeface="Calibri"/>
              </a:rPr>
              <a:pPr/>
              <a:t>‹#›</a:t>
            </a:fld>
            <a:endParaRPr lang="nb-NO">
              <a:solidFill>
                <a:prstClr val="black">
                  <a:tint val="75000"/>
                </a:prstClr>
              </a:solidFill>
              <a:latin typeface="Calibri"/>
            </a:endParaRPr>
          </a:p>
        </p:txBody>
      </p:sp>
    </p:spTree>
    <p:extLst>
      <p:ext uri="{BB962C8B-B14F-4D97-AF65-F5344CB8AC3E}">
        <p14:creationId xmlns:p14="http://schemas.microsoft.com/office/powerpoint/2010/main" val="31042310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loddrett tekst 2"/>
          <p:cNvSpPr>
            <a:spLocks noGrp="1"/>
          </p:cNvSpPr>
          <p:nvPr>
            <p:ph type="body" orient="vert" idx="1"/>
          </p:nvPr>
        </p:nvSpPr>
        <p:spPr/>
        <p:txBody>
          <a:bodyPr vert="eaVert"/>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dato 3"/>
          <p:cNvSpPr>
            <a:spLocks noGrp="1"/>
          </p:cNvSpPr>
          <p:nvPr>
            <p:ph type="dt" sz="half" idx="10"/>
          </p:nvPr>
        </p:nvSpPr>
        <p:spPr/>
        <p:txBody>
          <a:bodyPr/>
          <a:lstStyle/>
          <a:p>
            <a:fld id="{F12ADA45-E820-B845-8572-B043A3CBCD93}" type="datetimeFigureOut">
              <a:rPr lang="nb-NO" smtClean="0">
                <a:solidFill>
                  <a:prstClr val="black">
                    <a:tint val="75000"/>
                  </a:prstClr>
                </a:solidFill>
                <a:latin typeface="Calibri"/>
              </a:rPr>
              <a:pPr/>
              <a:t>14.10.2020</a:t>
            </a:fld>
            <a:endParaRPr lang="nb-NO">
              <a:solidFill>
                <a:prstClr val="black">
                  <a:tint val="75000"/>
                </a:prstClr>
              </a:solidFill>
              <a:latin typeface="Calibri"/>
            </a:endParaRPr>
          </a:p>
        </p:txBody>
      </p:sp>
      <p:sp>
        <p:nvSpPr>
          <p:cNvPr id="5" name="Plassholder for bunntekst 4"/>
          <p:cNvSpPr>
            <a:spLocks noGrp="1"/>
          </p:cNvSpPr>
          <p:nvPr>
            <p:ph type="ftr" sz="quarter" idx="11"/>
          </p:nvPr>
        </p:nvSpPr>
        <p:spPr/>
        <p:txBody>
          <a:bodyPr/>
          <a:lstStyle/>
          <a:p>
            <a:endParaRPr lang="nb-NO">
              <a:solidFill>
                <a:prstClr val="black">
                  <a:tint val="75000"/>
                </a:prstClr>
              </a:solidFill>
              <a:latin typeface="Calibri"/>
            </a:endParaRPr>
          </a:p>
        </p:txBody>
      </p:sp>
      <p:sp>
        <p:nvSpPr>
          <p:cNvPr id="6" name="Plassholder for lysbildenummer 5"/>
          <p:cNvSpPr>
            <a:spLocks noGrp="1"/>
          </p:cNvSpPr>
          <p:nvPr>
            <p:ph type="sldNum" sz="quarter" idx="12"/>
          </p:nvPr>
        </p:nvSpPr>
        <p:spPr/>
        <p:txBody>
          <a:bodyPr/>
          <a:lstStyle/>
          <a:p>
            <a:fld id="{268373D7-B963-1446-B5BC-1BD23D51105A}" type="slidenum">
              <a:rPr lang="nb-NO" smtClean="0">
                <a:solidFill>
                  <a:prstClr val="black">
                    <a:tint val="75000"/>
                  </a:prstClr>
                </a:solidFill>
                <a:latin typeface="Calibri"/>
              </a:rPr>
              <a:pPr/>
              <a:t>‹#›</a:t>
            </a:fld>
            <a:endParaRPr lang="nb-NO">
              <a:solidFill>
                <a:prstClr val="black">
                  <a:tint val="75000"/>
                </a:prstClr>
              </a:solidFill>
              <a:latin typeface="Calibri"/>
            </a:endParaRPr>
          </a:p>
        </p:txBody>
      </p:sp>
    </p:spTree>
    <p:extLst>
      <p:ext uri="{BB962C8B-B14F-4D97-AF65-F5344CB8AC3E}">
        <p14:creationId xmlns:p14="http://schemas.microsoft.com/office/powerpoint/2010/main" val="14737301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4972050" y="205979"/>
            <a:ext cx="1543050" cy="4388644"/>
          </a:xfrm>
        </p:spPr>
        <p:txBody>
          <a:bodyPr vert="eaVert"/>
          <a:lstStyle/>
          <a:p>
            <a:r>
              <a:rPr lang="nb-NO" smtClean="0"/>
              <a:t>Klikk for å redigere tittelstil</a:t>
            </a:r>
            <a:endParaRPr lang="nb-NO"/>
          </a:p>
        </p:txBody>
      </p:sp>
      <p:sp>
        <p:nvSpPr>
          <p:cNvPr id="3" name="Plassholder for loddrett tekst 2"/>
          <p:cNvSpPr>
            <a:spLocks noGrp="1"/>
          </p:cNvSpPr>
          <p:nvPr>
            <p:ph type="body" orient="vert" idx="1"/>
          </p:nvPr>
        </p:nvSpPr>
        <p:spPr>
          <a:xfrm>
            <a:off x="342900" y="205979"/>
            <a:ext cx="4514850" cy="4388644"/>
          </a:xfrm>
        </p:spPr>
        <p:txBody>
          <a:bodyPr vert="eaVert"/>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dato 3"/>
          <p:cNvSpPr>
            <a:spLocks noGrp="1"/>
          </p:cNvSpPr>
          <p:nvPr>
            <p:ph type="dt" sz="half" idx="10"/>
          </p:nvPr>
        </p:nvSpPr>
        <p:spPr/>
        <p:txBody>
          <a:bodyPr/>
          <a:lstStyle/>
          <a:p>
            <a:fld id="{F12ADA45-E820-B845-8572-B043A3CBCD93}" type="datetimeFigureOut">
              <a:rPr lang="nb-NO" smtClean="0">
                <a:solidFill>
                  <a:prstClr val="black">
                    <a:tint val="75000"/>
                  </a:prstClr>
                </a:solidFill>
                <a:latin typeface="Calibri"/>
              </a:rPr>
              <a:pPr/>
              <a:t>14.10.2020</a:t>
            </a:fld>
            <a:endParaRPr lang="nb-NO">
              <a:solidFill>
                <a:prstClr val="black">
                  <a:tint val="75000"/>
                </a:prstClr>
              </a:solidFill>
              <a:latin typeface="Calibri"/>
            </a:endParaRPr>
          </a:p>
        </p:txBody>
      </p:sp>
      <p:sp>
        <p:nvSpPr>
          <p:cNvPr id="5" name="Plassholder for bunntekst 4"/>
          <p:cNvSpPr>
            <a:spLocks noGrp="1"/>
          </p:cNvSpPr>
          <p:nvPr>
            <p:ph type="ftr" sz="quarter" idx="11"/>
          </p:nvPr>
        </p:nvSpPr>
        <p:spPr/>
        <p:txBody>
          <a:bodyPr/>
          <a:lstStyle/>
          <a:p>
            <a:endParaRPr lang="nb-NO">
              <a:solidFill>
                <a:prstClr val="black">
                  <a:tint val="75000"/>
                </a:prstClr>
              </a:solidFill>
              <a:latin typeface="Calibri"/>
            </a:endParaRPr>
          </a:p>
        </p:txBody>
      </p:sp>
      <p:sp>
        <p:nvSpPr>
          <p:cNvPr id="6" name="Plassholder for lysbildenummer 5"/>
          <p:cNvSpPr>
            <a:spLocks noGrp="1"/>
          </p:cNvSpPr>
          <p:nvPr>
            <p:ph type="sldNum" sz="quarter" idx="12"/>
          </p:nvPr>
        </p:nvSpPr>
        <p:spPr/>
        <p:txBody>
          <a:bodyPr/>
          <a:lstStyle/>
          <a:p>
            <a:fld id="{268373D7-B963-1446-B5BC-1BD23D51105A}" type="slidenum">
              <a:rPr lang="nb-NO" smtClean="0">
                <a:solidFill>
                  <a:prstClr val="black">
                    <a:tint val="75000"/>
                  </a:prstClr>
                </a:solidFill>
                <a:latin typeface="Calibri"/>
              </a:rPr>
              <a:pPr/>
              <a:t>‹#›</a:t>
            </a:fld>
            <a:endParaRPr lang="nb-NO">
              <a:solidFill>
                <a:prstClr val="black">
                  <a:tint val="75000"/>
                </a:prstClr>
              </a:solidFill>
              <a:latin typeface="Calibri"/>
            </a:endParaRPr>
          </a:p>
        </p:txBody>
      </p:sp>
    </p:spTree>
    <p:extLst>
      <p:ext uri="{BB962C8B-B14F-4D97-AF65-F5344CB8AC3E}">
        <p14:creationId xmlns:p14="http://schemas.microsoft.com/office/powerpoint/2010/main" val="9814185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514350" y="1597819"/>
            <a:ext cx="5829300" cy="1102519"/>
          </a:xfrm>
        </p:spPr>
        <p:txBody>
          <a:bodyPr/>
          <a:lstStyle/>
          <a:p>
            <a:r>
              <a:rPr lang="nb-NO"/>
              <a:t>Klikk for å redigere tittelstil</a:t>
            </a:r>
          </a:p>
        </p:txBody>
      </p:sp>
      <p:sp>
        <p:nvSpPr>
          <p:cNvPr id="3" name="Undertittel 2"/>
          <p:cNvSpPr>
            <a:spLocks noGrp="1"/>
          </p:cNvSpPr>
          <p:nvPr>
            <p:ph type="subTitle" idx="1"/>
          </p:nvPr>
        </p:nvSpPr>
        <p:spPr>
          <a:xfrm>
            <a:off x="1028700" y="2914650"/>
            <a:ext cx="48006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nb-NO"/>
              <a:t>Klikk for å redigere undertittelstil i malen</a:t>
            </a:r>
          </a:p>
        </p:txBody>
      </p:sp>
      <p:sp>
        <p:nvSpPr>
          <p:cNvPr id="4" name="Plassholder for dato 3"/>
          <p:cNvSpPr>
            <a:spLocks noGrp="1"/>
          </p:cNvSpPr>
          <p:nvPr>
            <p:ph type="dt" sz="half" idx="10"/>
          </p:nvPr>
        </p:nvSpPr>
        <p:spPr/>
        <p:txBody>
          <a:bodyPr/>
          <a:lstStyle/>
          <a:p>
            <a:fld id="{597C9860-B17A-274F-87EA-F2F10B28F5F1}" type="datetimeFigureOut">
              <a:rPr lang="nb-NO" smtClean="0"/>
              <a:t>14.10.2020</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B9AA6A10-C088-014D-A20F-A05ECA815D87}" type="slidenum">
              <a:rPr lang="nb-NO" smtClean="0"/>
              <a:t>‹#›</a:t>
            </a:fld>
            <a:endParaRPr lang="nb-NO"/>
          </a:p>
        </p:txBody>
      </p:sp>
    </p:spTree>
    <p:extLst>
      <p:ext uri="{BB962C8B-B14F-4D97-AF65-F5344CB8AC3E}">
        <p14:creationId xmlns:p14="http://schemas.microsoft.com/office/powerpoint/2010/main" val="42894546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597C9860-B17A-274F-87EA-F2F10B28F5F1}" type="datetimeFigureOut">
              <a:rPr lang="nb-NO" smtClean="0"/>
              <a:t>14.10.2020</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B9AA6A10-C088-014D-A20F-A05ECA815D87}" type="slidenum">
              <a:rPr lang="nb-NO" smtClean="0"/>
              <a:t>‹#›</a:t>
            </a:fld>
            <a:endParaRPr lang="nb-NO"/>
          </a:p>
        </p:txBody>
      </p:sp>
    </p:spTree>
    <p:extLst>
      <p:ext uri="{BB962C8B-B14F-4D97-AF65-F5344CB8AC3E}">
        <p14:creationId xmlns:p14="http://schemas.microsoft.com/office/powerpoint/2010/main" val="210273969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Inndelingsoverskrift">
    <p:spTree>
      <p:nvGrpSpPr>
        <p:cNvPr id="1" name=""/>
        <p:cNvGrpSpPr/>
        <p:nvPr/>
      </p:nvGrpSpPr>
      <p:grpSpPr>
        <a:xfrm>
          <a:off x="0" y="0"/>
          <a:ext cx="0" cy="0"/>
          <a:chOff x="0" y="0"/>
          <a:chExt cx="0" cy="0"/>
        </a:xfrm>
      </p:grpSpPr>
      <p:sp>
        <p:nvSpPr>
          <p:cNvPr id="2" name="Tittel 1"/>
          <p:cNvSpPr>
            <a:spLocks noGrp="1"/>
          </p:cNvSpPr>
          <p:nvPr>
            <p:ph type="title"/>
          </p:nvPr>
        </p:nvSpPr>
        <p:spPr>
          <a:xfrm>
            <a:off x="541735" y="3305176"/>
            <a:ext cx="5829300" cy="1021556"/>
          </a:xfrm>
        </p:spPr>
        <p:txBody>
          <a:bodyPr anchor="t"/>
          <a:lstStyle>
            <a:lvl1pPr algn="l">
              <a:defRPr sz="3000" b="1" cap="all"/>
            </a:lvl1pPr>
          </a:lstStyle>
          <a:p>
            <a:r>
              <a:rPr lang="nb-NO"/>
              <a:t>Klikk for å redigere tittelstil</a:t>
            </a:r>
          </a:p>
        </p:txBody>
      </p:sp>
      <p:sp>
        <p:nvSpPr>
          <p:cNvPr id="3" name="Plassholder for tekst 2"/>
          <p:cNvSpPr>
            <a:spLocks noGrp="1"/>
          </p:cNvSpPr>
          <p:nvPr>
            <p:ph type="body" idx="1"/>
          </p:nvPr>
        </p:nvSpPr>
        <p:spPr>
          <a:xfrm>
            <a:off x="541735" y="2180035"/>
            <a:ext cx="58293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nb-NO"/>
              <a:t>Klikk for å redigere tekststiler i malen</a:t>
            </a:r>
          </a:p>
        </p:txBody>
      </p:sp>
      <p:sp>
        <p:nvSpPr>
          <p:cNvPr id="4" name="Plassholder for dato 3"/>
          <p:cNvSpPr>
            <a:spLocks noGrp="1"/>
          </p:cNvSpPr>
          <p:nvPr>
            <p:ph type="dt" sz="half" idx="10"/>
          </p:nvPr>
        </p:nvSpPr>
        <p:spPr/>
        <p:txBody>
          <a:bodyPr/>
          <a:lstStyle/>
          <a:p>
            <a:fld id="{597C9860-B17A-274F-87EA-F2F10B28F5F1}" type="datetimeFigureOut">
              <a:rPr lang="nb-NO" smtClean="0"/>
              <a:t>14.10.2020</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B9AA6A10-C088-014D-A20F-A05ECA815D87}" type="slidenum">
              <a:rPr lang="nb-NO" smtClean="0"/>
              <a:t>‹#›</a:t>
            </a:fld>
            <a:endParaRPr lang="nb-NO"/>
          </a:p>
        </p:txBody>
      </p:sp>
    </p:spTree>
    <p:extLst>
      <p:ext uri="{BB962C8B-B14F-4D97-AF65-F5344CB8AC3E}">
        <p14:creationId xmlns:p14="http://schemas.microsoft.com/office/powerpoint/2010/main" val="112242662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sz="half" idx="1"/>
          </p:nvPr>
        </p:nvSpPr>
        <p:spPr>
          <a:xfrm>
            <a:off x="342900" y="1200151"/>
            <a:ext cx="302895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a:spLocks noGrp="1"/>
          </p:cNvSpPr>
          <p:nvPr>
            <p:ph sz="half" idx="2"/>
          </p:nvPr>
        </p:nvSpPr>
        <p:spPr>
          <a:xfrm>
            <a:off x="3486150" y="1200151"/>
            <a:ext cx="302895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p:cNvSpPr>
            <a:spLocks noGrp="1"/>
          </p:cNvSpPr>
          <p:nvPr>
            <p:ph type="dt" sz="half" idx="10"/>
          </p:nvPr>
        </p:nvSpPr>
        <p:spPr/>
        <p:txBody>
          <a:bodyPr/>
          <a:lstStyle/>
          <a:p>
            <a:fld id="{597C9860-B17A-274F-87EA-F2F10B28F5F1}" type="datetimeFigureOut">
              <a:rPr lang="nb-NO" smtClean="0"/>
              <a:t>14.10.2020</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B9AA6A10-C088-014D-A20F-A05ECA815D87}" type="slidenum">
              <a:rPr lang="nb-NO" smtClean="0"/>
              <a:t>‹#›</a:t>
            </a:fld>
            <a:endParaRPr lang="nb-NO"/>
          </a:p>
        </p:txBody>
      </p:sp>
    </p:spTree>
    <p:extLst>
      <p:ext uri="{BB962C8B-B14F-4D97-AF65-F5344CB8AC3E}">
        <p14:creationId xmlns:p14="http://schemas.microsoft.com/office/powerpoint/2010/main" val="119587494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defRPr/>
            </a:lvl1pPr>
          </a:lstStyle>
          <a:p>
            <a:r>
              <a:rPr lang="nb-NO"/>
              <a:t>Klikk for å redigere tittelstil</a:t>
            </a:r>
          </a:p>
        </p:txBody>
      </p:sp>
      <p:sp>
        <p:nvSpPr>
          <p:cNvPr id="3" name="Plassholder for tekst 2"/>
          <p:cNvSpPr>
            <a:spLocks noGrp="1"/>
          </p:cNvSpPr>
          <p:nvPr>
            <p:ph type="body" idx="1"/>
          </p:nvPr>
        </p:nvSpPr>
        <p:spPr>
          <a:xfrm>
            <a:off x="342900" y="1151335"/>
            <a:ext cx="3030141"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b-NO"/>
              <a:t>Klikk for å redigere tekststiler i malen</a:t>
            </a:r>
          </a:p>
        </p:txBody>
      </p:sp>
      <p:sp>
        <p:nvSpPr>
          <p:cNvPr id="4" name="Plassholder for innhold 3"/>
          <p:cNvSpPr>
            <a:spLocks noGrp="1"/>
          </p:cNvSpPr>
          <p:nvPr>
            <p:ph sz="half" idx="2"/>
          </p:nvPr>
        </p:nvSpPr>
        <p:spPr>
          <a:xfrm>
            <a:off x="342900" y="1631156"/>
            <a:ext cx="3030141"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p:cNvSpPr>
            <a:spLocks noGrp="1"/>
          </p:cNvSpPr>
          <p:nvPr>
            <p:ph type="body" sz="quarter" idx="3"/>
          </p:nvPr>
        </p:nvSpPr>
        <p:spPr>
          <a:xfrm>
            <a:off x="3483769" y="1151335"/>
            <a:ext cx="3031331"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b-NO"/>
              <a:t>Klikk for å redigere tekststiler i malen</a:t>
            </a:r>
          </a:p>
        </p:txBody>
      </p:sp>
      <p:sp>
        <p:nvSpPr>
          <p:cNvPr id="6" name="Plassholder for innhold 5"/>
          <p:cNvSpPr>
            <a:spLocks noGrp="1"/>
          </p:cNvSpPr>
          <p:nvPr>
            <p:ph sz="quarter" idx="4"/>
          </p:nvPr>
        </p:nvSpPr>
        <p:spPr>
          <a:xfrm>
            <a:off x="3483769" y="1631156"/>
            <a:ext cx="3031331"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p:cNvSpPr>
            <a:spLocks noGrp="1"/>
          </p:cNvSpPr>
          <p:nvPr>
            <p:ph type="dt" sz="half" idx="10"/>
          </p:nvPr>
        </p:nvSpPr>
        <p:spPr/>
        <p:txBody>
          <a:bodyPr/>
          <a:lstStyle/>
          <a:p>
            <a:fld id="{597C9860-B17A-274F-87EA-F2F10B28F5F1}" type="datetimeFigureOut">
              <a:rPr lang="nb-NO" smtClean="0"/>
              <a:t>14.10.2020</a:t>
            </a:fld>
            <a:endParaRPr lang="nb-NO"/>
          </a:p>
        </p:txBody>
      </p:sp>
      <p:sp>
        <p:nvSpPr>
          <p:cNvPr id="8" name="Plassholder for bunntekst 7"/>
          <p:cNvSpPr>
            <a:spLocks noGrp="1"/>
          </p:cNvSpPr>
          <p:nvPr>
            <p:ph type="ftr" sz="quarter" idx="11"/>
          </p:nvPr>
        </p:nvSpPr>
        <p:spPr/>
        <p:txBody>
          <a:bodyPr/>
          <a:lstStyle/>
          <a:p>
            <a:endParaRPr lang="nb-NO"/>
          </a:p>
        </p:txBody>
      </p:sp>
      <p:sp>
        <p:nvSpPr>
          <p:cNvPr id="9" name="Plassholder for lysbildenummer 8"/>
          <p:cNvSpPr>
            <a:spLocks noGrp="1"/>
          </p:cNvSpPr>
          <p:nvPr>
            <p:ph type="sldNum" sz="quarter" idx="12"/>
          </p:nvPr>
        </p:nvSpPr>
        <p:spPr/>
        <p:txBody>
          <a:bodyPr/>
          <a:lstStyle/>
          <a:p>
            <a:fld id="{B9AA6A10-C088-014D-A20F-A05ECA815D87}" type="slidenum">
              <a:rPr lang="nb-NO" smtClean="0"/>
              <a:t>‹#›</a:t>
            </a:fld>
            <a:endParaRPr lang="nb-NO"/>
          </a:p>
        </p:txBody>
      </p:sp>
    </p:spTree>
    <p:extLst>
      <p:ext uri="{BB962C8B-B14F-4D97-AF65-F5344CB8AC3E}">
        <p14:creationId xmlns:p14="http://schemas.microsoft.com/office/powerpoint/2010/main" val="206126827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dato 2"/>
          <p:cNvSpPr>
            <a:spLocks noGrp="1"/>
          </p:cNvSpPr>
          <p:nvPr>
            <p:ph type="dt" sz="half" idx="10"/>
          </p:nvPr>
        </p:nvSpPr>
        <p:spPr/>
        <p:txBody>
          <a:bodyPr/>
          <a:lstStyle/>
          <a:p>
            <a:fld id="{597C9860-B17A-274F-87EA-F2F10B28F5F1}" type="datetimeFigureOut">
              <a:rPr lang="nb-NO" smtClean="0"/>
              <a:t>14.10.2020</a:t>
            </a:fld>
            <a:endParaRPr lang="nb-NO"/>
          </a:p>
        </p:txBody>
      </p:sp>
      <p:sp>
        <p:nvSpPr>
          <p:cNvPr id="4" name="Plassholder for bunntekst 3"/>
          <p:cNvSpPr>
            <a:spLocks noGrp="1"/>
          </p:cNvSpPr>
          <p:nvPr>
            <p:ph type="ftr" sz="quarter" idx="11"/>
          </p:nvPr>
        </p:nvSpPr>
        <p:spPr/>
        <p:txBody>
          <a:bodyPr/>
          <a:lstStyle/>
          <a:p>
            <a:endParaRPr lang="nb-NO"/>
          </a:p>
        </p:txBody>
      </p:sp>
      <p:sp>
        <p:nvSpPr>
          <p:cNvPr id="5" name="Plassholder for lysbildenummer 4"/>
          <p:cNvSpPr>
            <a:spLocks noGrp="1"/>
          </p:cNvSpPr>
          <p:nvPr>
            <p:ph type="sldNum" sz="quarter" idx="12"/>
          </p:nvPr>
        </p:nvSpPr>
        <p:spPr/>
        <p:txBody>
          <a:bodyPr/>
          <a:lstStyle/>
          <a:p>
            <a:fld id="{B9AA6A10-C088-014D-A20F-A05ECA815D87}" type="slidenum">
              <a:rPr lang="nb-NO" smtClean="0"/>
              <a:t>‹#›</a:t>
            </a:fld>
            <a:endParaRPr lang="nb-NO"/>
          </a:p>
        </p:txBody>
      </p:sp>
    </p:spTree>
    <p:extLst>
      <p:ext uri="{BB962C8B-B14F-4D97-AF65-F5344CB8AC3E}">
        <p14:creationId xmlns:p14="http://schemas.microsoft.com/office/powerpoint/2010/main" val="28913905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597C9860-B17A-274F-87EA-F2F10B28F5F1}" type="datetimeFigureOut">
              <a:rPr lang="nb-NO" smtClean="0"/>
              <a:t>14.10.2020</a:t>
            </a:fld>
            <a:endParaRPr lang="nb-NO"/>
          </a:p>
        </p:txBody>
      </p:sp>
      <p:sp>
        <p:nvSpPr>
          <p:cNvPr id="3" name="Plassholder for bunntekst 2"/>
          <p:cNvSpPr>
            <a:spLocks noGrp="1"/>
          </p:cNvSpPr>
          <p:nvPr>
            <p:ph type="ftr" sz="quarter" idx="11"/>
          </p:nvPr>
        </p:nvSpPr>
        <p:spPr/>
        <p:txBody>
          <a:bodyPr/>
          <a:lstStyle/>
          <a:p>
            <a:endParaRPr lang="nb-NO"/>
          </a:p>
        </p:txBody>
      </p:sp>
      <p:sp>
        <p:nvSpPr>
          <p:cNvPr id="4" name="Plassholder for lysbildenummer 3"/>
          <p:cNvSpPr>
            <a:spLocks noGrp="1"/>
          </p:cNvSpPr>
          <p:nvPr>
            <p:ph type="sldNum" sz="quarter" idx="12"/>
          </p:nvPr>
        </p:nvSpPr>
        <p:spPr/>
        <p:txBody>
          <a:bodyPr/>
          <a:lstStyle/>
          <a:p>
            <a:fld id="{B9AA6A10-C088-014D-A20F-A05ECA815D87}" type="slidenum">
              <a:rPr lang="nb-NO" smtClean="0"/>
              <a:t>‹#›</a:t>
            </a:fld>
            <a:endParaRPr lang="nb-NO"/>
          </a:p>
        </p:txBody>
      </p:sp>
    </p:spTree>
    <p:extLst>
      <p:ext uri="{BB962C8B-B14F-4D97-AF65-F5344CB8AC3E}">
        <p14:creationId xmlns:p14="http://schemas.microsoft.com/office/powerpoint/2010/main" val="16485539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ndelingsoverskrift">
    <p:spTree>
      <p:nvGrpSpPr>
        <p:cNvPr id="1" name=""/>
        <p:cNvGrpSpPr/>
        <p:nvPr/>
      </p:nvGrpSpPr>
      <p:grpSpPr>
        <a:xfrm>
          <a:off x="0" y="0"/>
          <a:ext cx="0" cy="0"/>
          <a:chOff x="0" y="0"/>
          <a:chExt cx="0" cy="0"/>
        </a:xfrm>
      </p:grpSpPr>
      <p:sp>
        <p:nvSpPr>
          <p:cNvPr id="2" name="Tittel 1"/>
          <p:cNvSpPr>
            <a:spLocks noGrp="1"/>
          </p:cNvSpPr>
          <p:nvPr>
            <p:ph type="title"/>
          </p:nvPr>
        </p:nvSpPr>
        <p:spPr>
          <a:xfrm>
            <a:off x="541735" y="3305176"/>
            <a:ext cx="5829300" cy="1021556"/>
          </a:xfrm>
        </p:spPr>
        <p:txBody>
          <a:bodyPr anchor="t"/>
          <a:lstStyle>
            <a:lvl1pPr algn="l">
              <a:defRPr sz="4000" b="1" cap="all"/>
            </a:lvl1pPr>
          </a:lstStyle>
          <a:p>
            <a:r>
              <a:rPr lang="nb-NO" smtClean="0"/>
              <a:t>Klikk for å redigere tittelstil</a:t>
            </a:r>
            <a:endParaRPr lang="nb-NO"/>
          </a:p>
        </p:txBody>
      </p:sp>
      <p:sp>
        <p:nvSpPr>
          <p:cNvPr id="3" name="Plassholder for tekst 2"/>
          <p:cNvSpPr>
            <a:spLocks noGrp="1"/>
          </p:cNvSpPr>
          <p:nvPr>
            <p:ph type="body" idx="1"/>
          </p:nvPr>
        </p:nvSpPr>
        <p:spPr>
          <a:xfrm>
            <a:off x="541735" y="2180035"/>
            <a:ext cx="58293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smtClean="0"/>
              <a:t>Rediger tekststiler i malen</a:t>
            </a:r>
          </a:p>
        </p:txBody>
      </p:sp>
      <p:sp>
        <p:nvSpPr>
          <p:cNvPr id="4" name="Plassholder for dato 3"/>
          <p:cNvSpPr>
            <a:spLocks noGrp="1"/>
          </p:cNvSpPr>
          <p:nvPr>
            <p:ph type="dt" sz="half" idx="10"/>
          </p:nvPr>
        </p:nvSpPr>
        <p:spPr/>
        <p:txBody>
          <a:bodyPr/>
          <a:lstStyle/>
          <a:p>
            <a:fld id="{597C9860-B17A-274F-87EA-F2F10B28F5F1}" type="datetimeFigureOut">
              <a:rPr lang="nb-NO" smtClean="0"/>
              <a:t>14.10.2020</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B9AA6A10-C088-014D-A20F-A05ECA815D87}" type="slidenum">
              <a:rPr lang="nb-NO" smtClean="0"/>
              <a:t>‹#›</a:t>
            </a:fld>
            <a:endParaRPr lang="nb-NO"/>
          </a:p>
        </p:txBody>
      </p:sp>
    </p:spTree>
    <p:extLst>
      <p:ext uri="{BB962C8B-B14F-4D97-AF65-F5344CB8AC3E}">
        <p14:creationId xmlns:p14="http://schemas.microsoft.com/office/powerpoint/2010/main" val="322662211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342900" y="204787"/>
            <a:ext cx="2256235" cy="871538"/>
          </a:xfrm>
        </p:spPr>
        <p:txBody>
          <a:bodyPr anchor="b"/>
          <a:lstStyle>
            <a:lvl1pPr algn="l">
              <a:defRPr sz="1500" b="1"/>
            </a:lvl1pPr>
          </a:lstStyle>
          <a:p>
            <a:r>
              <a:rPr lang="nb-NO"/>
              <a:t>Klikk for å redigere tittelstil</a:t>
            </a:r>
          </a:p>
        </p:txBody>
      </p:sp>
      <p:sp>
        <p:nvSpPr>
          <p:cNvPr id="3" name="Plassholder for innhold 2"/>
          <p:cNvSpPr>
            <a:spLocks noGrp="1"/>
          </p:cNvSpPr>
          <p:nvPr>
            <p:ph idx="1"/>
          </p:nvPr>
        </p:nvSpPr>
        <p:spPr>
          <a:xfrm>
            <a:off x="2681287" y="204788"/>
            <a:ext cx="3833813"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p:cNvSpPr>
            <a:spLocks noGrp="1"/>
          </p:cNvSpPr>
          <p:nvPr>
            <p:ph type="body" sz="half" idx="2"/>
          </p:nvPr>
        </p:nvSpPr>
        <p:spPr>
          <a:xfrm>
            <a:off x="342900" y="1076326"/>
            <a:ext cx="2256235"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nb-NO"/>
              <a:t>Klikk for å redigere tekststiler i malen</a:t>
            </a:r>
          </a:p>
        </p:txBody>
      </p:sp>
      <p:sp>
        <p:nvSpPr>
          <p:cNvPr id="5" name="Plassholder for dato 4"/>
          <p:cNvSpPr>
            <a:spLocks noGrp="1"/>
          </p:cNvSpPr>
          <p:nvPr>
            <p:ph type="dt" sz="half" idx="10"/>
          </p:nvPr>
        </p:nvSpPr>
        <p:spPr/>
        <p:txBody>
          <a:bodyPr/>
          <a:lstStyle/>
          <a:p>
            <a:fld id="{597C9860-B17A-274F-87EA-F2F10B28F5F1}" type="datetimeFigureOut">
              <a:rPr lang="nb-NO" smtClean="0"/>
              <a:t>14.10.2020</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B9AA6A10-C088-014D-A20F-A05ECA815D87}" type="slidenum">
              <a:rPr lang="nb-NO" smtClean="0"/>
              <a:t>‹#›</a:t>
            </a:fld>
            <a:endParaRPr lang="nb-NO"/>
          </a:p>
        </p:txBody>
      </p:sp>
    </p:spTree>
    <p:extLst>
      <p:ext uri="{BB962C8B-B14F-4D97-AF65-F5344CB8AC3E}">
        <p14:creationId xmlns:p14="http://schemas.microsoft.com/office/powerpoint/2010/main" val="345432166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1344216" y="3600450"/>
            <a:ext cx="4114800" cy="425054"/>
          </a:xfrm>
        </p:spPr>
        <p:txBody>
          <a:bodyPr anchor="b"/>
          <a:lstStyle>
            <a:lvl1pPr algn="l">
              <a:defRPr sz="1500" b="1"/>
            </a:lvl1pPr>
          </a:lstStyle>
          <a:p>
            <a:r>
              <a:rPr lang="nb-NO"/>
              <a:t>Klikk for å redigere tittelstil</a:t>
            </a:r>
          </a:p>
        </p:txBody>
      </p:sp>
      <p:sp>
        <p:nvSpPr>
          <p:cNvPr id="3" name="Plassholder for bilde 2"/>
          <p:cNvSpPr>
            <a:spLocks noGrp="1"/>
          </p:cNvSpPr>
          <p:nvPr>
            <p:ph type="pic" idx="1"/>
          </p:nvPr>
        </p:nvSpPr>
        <p:spPr>
          <a:xfrm>
            <a:off x="1344216" y="459581"/>
            <a:ext cx="41148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b-NO"/>
              <a:t>Klikk på ikonet for å legge til et bilde</a:t>
            </a:r>
          </a:p>
        </p:txBody>
      </p:sp>
      <p:sp>
        <p:nvSpPr>
          <p:cNvPr id="4" name="Plassholder for tekst 3"/>
          <p:cNvSpPr>
            <a:spLocks noGrp="1"/>
          </p:cNvSpPr>
          <p:nvPr>
            <p:ph type="body" sz="half" idx="2"/>
          </p:nvPr>
        </p:nvSpPr>
        <p:spPr>
          <a:xfrm>
            <a:off x="1344216" y="4025503"/>
            <a:ext cx="41148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nb-NO"/>
              <a:t>Klikk for å redigere tekststiler i malen</a:t>
            </a:r>
          </a:p>
        </p:txBody>
      </p:sp>
      <p:sp>
        <p:nvSpPr>
          <p:cNvPr id="5" name="Plassholder for dato 4"/>
          <p:cNvSpPr>
            <a:spLocks noGrp="1"/>
          </p:cNvSpPr>
          <p:nvPr>
            <p:ph type="dt" sz="half" idx="10"/>
          </p:nvPr>
        </p:nvSpPr>
        <p:spPr/>
        <p:txBody>
          <a:bodyPr/>
          <a:lstStyle/>
          <a:p>
            <a:fld id="{597C9860-B17A-274F-87EA-F2F10B28F5F1}" type="datetimeFigureOut">
              <a:rPr lang="nb-NO" smtClean="0"/>
              <a:t>14.10.2020</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B9AA6A10-C088-014D-A20F-A05ECA815D87}" type="slidenum">
              <a:rPr lang="nb-NO" smtClean="0"/>
              <a:t>‹#›</a:t>
            </a:fld>
            <a:endParaRPr lang="nb-NO"/>
          </a:p>
        </p:txBody>
      </p:sp>
    </p:spTree>
    <p:extLst>
      <p:ext uri="{BB962C8B-B14F-4D97-AF65-F5344CB8AC3E}">
        <p14:creationId xmlns:p14="http://schemas.microsoft.com/office/powerpoint/2010/main" val="90606654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loddrett tekst 2"/>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597C9860-B17A-274F-87EA-F2F10B28F5F1}" type="datetimeFigureOut">
              <a:rPr lang="nb-NO" smtClean="0"/>
              <a:t>14.10.2020</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B9AA6A10-C088-014D-A20F-A05ECA815D87}" type="slidenum">
              <a:rPr lang="nb-NO" smtClean="0"/>
              <a:t>‹#›</a:t>
            </a:fld>
            <a:endParaRPr lang="nb-NO"/>
          </a:p>
        </p:txBody>
      </p:sp>
    </p:spTree>
    <p:extLst>
      <p:ext uri="{BB962C8B-B14F-4D97-AF65-F5344CB8AC3E}">
        <p14:creationId xmlns:p14="http://schemas.microsoft.com/office/powerpoint/2010/main" val="372779102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4972050" y="205979"/>
            <a:ext cx="1543050" cy="4388644"/>
          </a:xfrm>
        </p:spPr>
        <p:txBody>
          <a:bodyPr vert="eaVert"/>
          <a:lstStyle/>
          <a:p>
            <a:r>
              <a:rPr lang="nb-NO"/>
              <a:t>Klikk for å redigere tittelstil</a:t>
            </a:r>
          </a:p>
        </p:txBody>
      </p:sp>
      <p:sp>
        <p:nvSpPr>
          <p:cNvPr id="3" name="Plassholder for loddrett tekst 2"/>
          <p:cNvSpPr>
            <a:spLocks noGrp="1"/>
          </p:cNvSpPr>
          <p:nvPr>
            <p:ph type="body" orient="vert" idx="1"/>
          </p:nvPr>
        </p:nvSpPr>
        <p:spPr>
          <a:xfrm>
            <a:off x="342900" y="205979"/>
            <a:ext cx="4514850" cy="4388644"/>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597C9860-B17A-274F-87EA-F2F10B28F5F1}" type="datetimeFigureOut">
              <a:rPr lang="nb-NO" smtClean="0"/>
              <a:t>14.10.2020</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B9AA6A10-C088-014D-A20F-A05ECA815D87}" type="slidenum">
              <a:rPr lang="nb-NO" smtClean="0"/>
              <a:t>‹#›</a:t>
            </a:fld>
            <a:endParaRPr lang="nb-NO"/>
          </a:p>
        </p:txBody>
      </p:sp>
    </p:spTree>
    <p:extLst>
      <p:ext uri="{BB962C8B-B14F-4D97-AF65-F5344CB8AC3E}">
        <p14:creationId xmlns:p14="http://schemas.microsoft.com/office/powerpoint/2010/main" val="30940535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innhold 2"/>
          <p:cNvSpPr>
            <a:spLocks noGrp="1"/>
          </p:cNvSpPr>
          <p:nvPr>
            <p:ph sz="half" idx="1"/>
          </p:nvPr>
        </p:nvSpPr>
        <p:spPr>
          <a:xfrm>
            <a:off x="342900" y="1200151"/>
            <a:ext cx="302895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smtClean="0"/>
              <a:t>Rediger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innhold 3"/>
          <p:cNvSpPr>
            <a:spLocks noGrp="1"/>
          </p:cNvSpPr>
          <p:nvPr>
            <p:ph sz="half" idx="2"/>
          </p:nvPr>
        </p:nvSpPr>
        <p:spPr>
          <a:xfrm>
            <a:off x="3486150" y="1200151"/>
            <a:ext cx="302895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smtClean="0"/>
              <a:t>Rediger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5" name="Plassholder for dato 4"/>
          <p:cNvSpPr>
            <a:spLocks noGrp="1"/>
          </p:cNvSpPr>
          <p:nvPr>
            <p:ph type="dt" sz="half" idx="10"/>
          </p:nvPr>
        </p:nvSpPr>
        <p:spPr/>
        <p:txBody>
          <a:bodyPr/>
          <a:lstStyle/>
          <a:p>
            <a:fld id="{597C9860-B17A-274F-87EA-F2F10B28F5F1}" type="datetimeFigureOut">
              <a:rPr lang="nb-NO" smtClean="0"/>
              <a:t>14.10.2020</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B9AA6A10-C088-014D-A20F-A05ECA815D87}" type="slidenum">
              <a:rPr lang="nb-NO" smtClean="0"/>
              <a:t>‹#›</a:t>
            </a:fld>
            <a:endParaRPr lang="nb-NO"/>
          </a:p>
        </p:txBody>
      </p:sp>
    </p:spTree>
    <p:extLst>
      <p:ext uri="{BB962C8B-B14F-4D97-AF65-F5344CB8AC3E}">
        <p14:creationId xmlns:p14="http://schemas.microsoft.com/office/powerpoint/2010/main" val="2465782650"/>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defRPr/>
            </a:lvl1pPr>
          </a:lstStyle>
          <a:p>
            <a:r>
              <a:rPr lang="nb-NO" smtClean="0"/>
              <a:t>Klikk for å redigere tittelstil</a:t>
            </a:r>
            <a:endParaRPr lang="nb-NO"/>
          </a:p>
        </p:txBody>
      </p:sp>
      <p:sp>
        <p:nvSpPr>
          <p:cNvPr id="3" name="Plassholder for tekst 2"/>
          <p:cNvSpPr>
            <a:spLocks noGrp="1"/>
          </p:cNvSpPr>
          <p:nvPr>
            <p:ph type="body" idx="1"/>
          </p:nvPr>
        </p:nvSpPr>
        <p:spPr>
          <a:xfrm>
            <a:off x="342900" y="1151335"/>
            <a:ext cx="3030141"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Rediger tekststiler i malen</a:t>
            </a:r>
          </a:p>
        </p:txBody>
      </p:sp>
      <p:sp>
        <p:nvSpPr>
          <p:cNvPr id="4" name="Plassholder for innhold 3"/>
          <p:cNvSpPr>
            <a:spLocks noGrp="1"/>
          </p:cNvSpPr>
          <p:nvPr>
            <p:ph sz="half" idx="2"/>
          </p:nvPr>
        </p:nvSpPr>
        <p:spPr>
          <a:xfrm>
            <a:off x="342900" y="1631156"/>
            <a:ext cx="3030141"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smtClean="0"/>
              <a:t>Rediger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5" name="Plassholder for tekst 4"/>
          <p:cNvSpPr>
            <a:spLocks noGrp="1"/>
          </p:cNvSpPr>
          <p:nvPr>
            <p:ph type="body" sz="quarter" idx="3"/>
          </p:nvPr>
        </p:nvSpPr>
        <p:spPr>
          <a:xfrm>
            <a:off x="3483770" y="1151335"/>
            <a:ext cx="3031331"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Rediger tekststiler i malen</a:t>
            </a:r>
          </a:p>
        </p:txBody>
      </p:sp>
      <p:sp>
        <p:nvSpPr>
          <p:cNvPr id="6" name="Plassholder for innhold 5"/>
          <p:cNvSpPr>
            <a:spLocks noGrp="1"/>
          </p:cNvSpPr>
          <p:nvPr>
            <p:ph sz="quarter" idx="4"/>
          </p:nvPr>
        </p:nvSpPr>
        <p:spPr>
          <a:xfrm>
            <a:off x="3483770" y="1631156"/>
            <a:ext cx="3031331"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smtClean="0"/>
              <a:t>Rediger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7" name="Plassholder for dato 6"/>
          <p:cNvSpPr>
            <a:spLocks noGrp="1"/>
          </p:cNvSpPr>
          <p:nvPr>
            <p:ph type="dt" sz="half" idx="10"/>
          </p:nvPr>
        </p:nvSpPr>
        <p:spPr/>
        <p:txBody>
          <a:bodyPr/>
          <a:lstStyle/>
          <a:p>
            <a:fld id="{597C9860-B17A-274F-87EA-F2F10B28F5F1}" type="datetimeFigureOut">
              <a:rPr lang="nb-NO" smtClean="0"/>
              <a:t>14.10.2020</a:t>
            </a:fld>
            <a:endParaRPr lang="nb-NO"/>
          </a:p>
        </p:txBody>
      </p:sp>
      <p:sp>
        <p:nvSpPr>
          <p:cNvPr id="8" name="Plassholder for bunntekst 7"/>
          <p:cNvSpPr>
            <a:spLocks noGrp="1"/>
          </p:cNvSpPr>
          <p:nvPr>
            <p:ph type="ftr" sz="quarter" idx="11"/>
          </p:nvPr>
        </p:nvSpPr>
        <p:spPr/>
        <p:txBody>
          <a:bodyPr/>
          <a:lstStyle/>
          <a:p>
            <a:endParaRPr lang="nb-NO"/>
          </a:p>
        </p:txBody>
      </p:sp>
      <p:sp>
        <p:nvSpPr>
          <p:cNvPr id="9" name="Plassholder for lysbildenummer 8"/>
          <p:cNvSpPr>
            <a:spLocks noGrp="1"/>
          </p:cNvSpPr>
          <p:nvPr>
            <p:ph type="sldNum" sz="quarter" idx="12"/>
          </p:nvPr>
        </p:nvSpPr>
        <p:spPr/>
        <p:txBody>
          <a:bodyPr/>
          <a:lstStyle/>
          <a:p>
            <a:fld id="{B9AA6A10-C088-014D-A20F-A05ECA815D87}" type="slidenum">
              <a:rPr lang="nb-NO" smtClean="0"/>
              <a:t>‹#›</a:t>
            </a:fld>
            <a:endParaRPr lang="nb-NO"/>
          </a:p>
        </p:txBody>
      </p:sp>
    </p:spTree>
    <p:extLst>
      <p:ext uri="{BB962C8B-B14F-4D97-AF65-F5344CB8AC3E}">
        <p14:creationId xmlns:p14="http://schemas.microsoft.com/office/powerpoint/2010/main" val="5062254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dato 2"/>
          <p:cNvSpPr>
            <a:spLocks noGrp="1"/>
          </p:cNvSpPr>
          <p:nvPr>
            <p:ph type="dt" sz="half" idx="10"/>
          </p:nvPr>
        </p:nvSpPr>
        <p:spPr/>
        <p:txBody>
          <a:bodyPr/>
          <a:lstStyle/>
          <a:p>
            <a:fld id="{597C9860-B17A-274F-87EA-F2F10B28F5F1}" type="datetimeFigureOut">
              <a:rPr lang="nb-NO" smtClean="0"/>
              <a:t>14.10.2020</a:t>
            </a:fld>
            <a:endParaRPr lang="nb-NO"/>
          </a:p>
        </p:txBody>
      </p:sp>
      <p:sp>
        <p:nvSpPr>
          <p:cNvPr id="4" name="Plassholder for bunntekst 3"/>
          <p:cNvSpPr>
            <a:spLocks noGrp="1"/>
          </p:cNvSpPr>
          <p:nvPr>
            <p:ph type="ftr" sz="quarter" idx="11"/>
          </p:nvPr>
        </p:nvSpPr>
        <p:spPr/>
        <p:txBody>
          <a:bodyPr/>
          <a:lstStyle/>
          <a:p>
            <a:endParaRPr lang="nb-NO"/>
          </a:p>
        </p:txBody>
      </p:sp>
      <p:sp>
        <p:nvSpPr>
          <p:cNvPr id="5" name="Plassholder for lysbildenummer 4"/>
          <p:cNvSpPr>
            <a:spLocks noGrp="1"/>
          </p:cNvSpPr>
          <p:nvPr>
            <p:ph type="sldNum" sz="quarter" idx="12"/>
          </p:nvPr>
        </p:nvSpPr>
        <p:spPr/>
        <p:txBody>
          <a:bodyPr/>
          <a:lstStyle/>
          <a:p>
            <a:fld id="{B9AA6A10-C088-014D-A20F-A05ECA815D87}" type="slidenum">
              <a:rPr lang="nb-NO" smtClean="0"/>
              <a:t>‹#›</a:t>
            </a:fld>
            <a:endParaRPr lang="nb-NO"/>
          </a:p>
        </p:txBody>
      </p:sp>
    </p:spTree>
    <p:extLst>
      <p:ext uri="{BB962C8B-B14F-4D97-AF65-F5344CB8AC3E}">
        <p14:creationId xmlns:p14="http://schemas.microsoft.com/office/powerpoint/2010/main" val="4692913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597C9860-B17A-274F-87EA-F2F10B28F5F1}" type="datetimeFigureOut">
              <a:rPr lang="nb-NO" smtClean="0"/>
              <a:t>14.10.2020</a:t>
            </a:fld>
            <a:endParaRPr lang="nb-NO"/>
          </a:p>
        </p:txBody>
      </p:sp>
      <p:sp>
        <p:nvSpPr>
          <p:cNvPr id="3" name="Plassholder for bunntekst 2"/>
          <p:cNvSpPr>
            <a:spLocks noGrp="1"/>
          </p:cNvSpPr>
          <p:nvPr>
            <p:ph type="ftr" sz="quarter" idx="11"/>
          </p:nvPr>
        </p:nvSpPr>
        <p:spPr/>
        <p:txBody>
          <a:bodyPr/>
          <a:lstStyle/>
          <a:p>
            <a:endParaRPr lang="nb-NO"/>
          </a:p>
        </p:txBody>
      </p:sp>
      <p:sp>
        <p:nvSpPr>
          <p:cNvPr id="4" name="Plassholder for lysbildenummer 3"/>
          <p:cNvSpPr>
            <a:spLocks noGrp="1"/>
          </p:cNvSpPr>
          <p:nvPr>
            <p:ph type="sldNum" sz="quarter" idx="12"/>
          </p:nvPr>
        </p:nvSpPr>
        <p:spPr/>
        <p:txBody>
          <a:bodyPr/>
          <a:lstStyle/>
          <a:p>
            <a:fld id="{B9AA6A10-C088-014D-A20F-A05ECA815D87}" type="slidenum">
              <a:rPr lang="nb-NO" smtClean="0"/>
              <a:t>‹#›</a:t>
            </a:fld>
            <a:endParaRPr lang="nb-NO"/>
          </a:p>
        </p:txBody>
      </p:sp>
    </p:spTree>
    <p:extLst>
      <p:ext uri="{BB962C8B-B14F-4D97-AF65-F5344CB8AC3E}">
        <p14:creationId xmlns:p14="http://schemas.microsoft.com/office/powerpoint/2010/main" val="26489339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342901" y="204787"/>
            <a:ext cx="2256235" cy="871538"/>
          </a:xfrm>
        </p:spPr>
        <p:txBody>
          <a:bodyPr anchor="b"/>
          <a:lstStyle>
            <a:lvl1pPr algn="l">
              <a:defRPr sz="2000" b="1"/>
            </a:lvl1pPr>
          </a:lstStyle>
          <a:p>
            <a:r>
              <a:rPr lang="nb-NO" smtClean="0"/>
              <a:t>Klikk for å redigere tittelstil</a:t>
            </a:r>
            <a:endParaRPr lang="nb-NO"/>
          </a:p>
        </p:txBody>
      </p:sp>
      <p:sp>
        <p:nvSpPr>
          <p:cNvPr id="3" name="Plassholder for innhold 2"/>
          <p:cNvSpPr>
            <a:spLocks noGrp="1"/>
          </p:cNvSpPr>
          <p:nvPr>
            <p:ph idx="1"/>
          </p:nvPr>
        </p:nvSpPr>
        <p:spPr>
          <a:xfrm>
            <a:off x="2681287" y="204789"/>
            <a:ext cx="3833813"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smtClean="0"/>
              <a:t>Rediger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tekst 3"/>
          <p:cNvSpPr>
            <a:spLocks noGrp="1"/>
          </p:cNvSpPr>
          <p:nvPr>
            <p:ph type="body" sz="half" idx="2"/>
          </p:nvPr>
        </p:nvSpPr>
        <p:spPr>
          <a:xfrm>
            <a:off x="342901" y="1076327"/>
            <a:ext cx="2256235"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smtClean="0"/>
              <a:t>Rediger tekststiler i malen</a:t>
            </a:r>
          </a:p>
        </p:txBody>
      </p:sp>
      <p:sp>
        <p:nvSpPr>
          <p:cNvPr id="5" name="Plassholder for dato 4"/>
          <p:cNvSpPr>
            <a:spLocks noGrp="1"/>
          </p:cNvSpPr>
          <p:nvPr>
            <p:ph type="dt" sz="half" idx="10"/>
          </p:nvPr>
        </p:nvSpPr>
        <p:spPr/>
        <p:txBody>
          <a:bodyPr/>
          <a:lstStyle/>
          <a:p>
            <a:fld id="{597C9860-B17A-274F-87EA-F2F10B28F5F1}" type="datetimeFigureOut">
              <a:rPr lang="nb-NO" smtClean="0"/>
              <a:t>14.10.2020</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B9AA6A10-C088-014D-A20F-A05ECA815D87}" type="slidenum">
              <a:rPr lang="nb-NO" smtClean="0"/>
              <a:t>‹#›</a:t>
            </a:fld>
            <a:endParaRPr lang="nb-NO"/>
          </a:p>
        </p:txBody>
      </p:sp>
    </p:spTree>
    <p:extLst>
      <p:ext uri="{BB962C8B-B14F-4D97-AF65-F5344CB8AC3E}">
        <p14:creationId xmlns:p14="http://schemas.microsoft.com/office/powerpoint/2010/main" val="40693460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1344216" y="3600450"/>
            <a:ext cx="4114800" cy="425054"/>
          </a:xfrm>
        </p:spPr>
        <p:txBody>
          <a:bodyPr anchor="b"/>
          <a:lstStyle>
            <a:lvl1pPr algn="l">
              <a:defRPr sz="2000" b="1"/>
            </a:lvl1pPr>
          </a:lstStyle>
          <a:p>
            <a:r>
              <a:rPr lang="nb-NO" smtClean="0"/>
              <a:t>Klikk for å redigere tittelstil</a:t>
            </a:r>
            <a:endParaRPr lang="nb-NO"/>
          </a:p>
        </p:txBody>
      </p:sp>
      <p:sp>
        <p:nvSpPr>
          <p:cNvPr id="3" name="Plassholder for bilde 2"/>
          <p:cNvSpPr>
            <a:spLocks noGrp="1"/>
          </p:cNvSpPr>
          <p:nvPr>
            <p:ph type="pic" idx="1"/>
          </p:nvPr>
        </p:nvSpPr>
        <p:spPr>
          <a:xfrm>
            <a:off x="1344216" y="459581"/>
            <a:ext cx="41148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smtClean="0"/>
              <a:t>Klikk ikonet for å legge til et bilde</a:t>
            </a:r>
            <a:endParaRPr lang="nb-NO"/>
          </a:p>
        </p:txBody>
      </p:sp>
      <p:sp>
        <p:nvSpPr>
          <p:cNvPr id="4" name="Plassholder for tekst 3"/>
          <p:cNvSpPr>
            <a:spLocks noGrp="1"/>
          </p:cNvSpPr>
          <p:nvPr>
            <p:ph type="body" sz="half" idx="2"/>
          </p:nvPr>
        </p:nvSpPr>
        <p:spPr>
          <a:xfrm>
            <a:off x="1344216" y="4025504"/>
            <a:ext cx="41148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smtClean="0"/>
              <a:t>Rediger tekststiler i malen</a:t>
            </a:r>
          </a:p>
        </p:txBody>
      </p:sp>
      <p:sp>
        <p:nvSpPr>
          <p:cNvPr id="5" name="Plassholder for dato 4"/>
          <p:cNvSpPr>
            <a:spLocks noGrp="1"/>
          </p:cNvSpPr>
          <p:nvPr>
            <p:ph type="dt" sz="half" idx="10"/>
          </p:nvPr>
        </p:nvSpPr>
        <p:spPr/>
        <p:txBody>
          <a:bodyPr/>
          <a:lstStyle/>
          <a:p>
            <a:fld id="{597C9860-B17A-274F-87EA-F2F10B28F5F1}" type="datetimeFigureOut">
              <a:rPr lang="nb-NO" smtClean="0"/>
              <a:t>14.10.2020</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B9AA6A10-C088-014D-A20F-A05ECA815D87}" type="slidenum">
              <a:rPr lang="nb-NO" smtClean="0"/>
              <a:t>‹#›</a:t>
            </a:fld>
            <a:endParaRPr lang="nb-NO"/>
          </a:p>
        </p:txBody>
      </p:sp>
    </p:spTree>
    <p:extLst>
      <p:ext uri="{BB962C8B-B14F-4D97-AF65-F5344CB8AC3E}">
        <p14:creationId xmlns:p14="http://schemas.microsoft.com/office/powerpoint/2010/main" val="8571916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em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e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emf"/><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3.emf"/><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342900" y="750120"/>
            <a:ext cx="6172200" cy="676095"/>
          </a:xfrm>
          <a:prstGeom prst="rect">
            <a:avLst/>
          </a:prstGeom>
        </p:spPr>
        <p:txBody>
          <a:bodyPr vert="horz" lIns="91440" tIns="45720" rIns="91440" bIns="45720" rtlCol="0" anchor="ctr">
            <a:normAutofit/>
          </a:bodyPr>
          <a:lstStyle/>
          <a:p>
            <a:r>
              <a:rPr lang="nb-NO" dirty="0" smtClean="0"/>
              <a:t>Klikk for å redigere tittelstil</a:t>
            </a:r>
            <a:endParaRPr lang="nb-NO" dirty="0"/>
          </a:p>
        </p:txBody>
      </p:sp>
      <p:sp>
        <p:nvSpPr>
          <p:cNvPr id="3" name="Plassholder for tekst 2"/>
          <p:cNvSpPr>
            <a:spLocks noGrp="1"/>
          </p:cNvSpPr>
          <p:nvPr>
            <p:ph type="body" idx="1"/>
          </p:nvPr>
        </p:nvSpPr>
        <p:spPr>
          <a:xfrm>
            <a:off x="342900" y="1544655"/>
            <a:ext cx="6172200" cy="3049969"/>
          </a:xfrm>
          <a:prstGeom prst="rect">
            <a:avLst/>
          </a:prstGeom>
        </p:spPr>
        <p:txBody>
          <a:bodyPr vert="horz" lIns="91440" tIns="45720" rIns="91440" bIns="45720" rtlCol="0">
            <a:normAutofit/>
          </a:bodyPr>
          <a:lstStyle/>
          <a:p>
            <a:pPr lvl="0"/>
            <a:r>
              <a:rPr lang="nb-NO" dirty="0" smtClean="0"/>
              <a:t>Klikk for å redigere tekststiler i malen</a:t>
            </a:r>
          </a:p>
          <a:p>
            <a:pPr lvl="1"/>
            <a:r>
              <a:rPr lang="nb-NO" dirty="0" smtClean="0"/>
              <a:t>Andre nivå</a:t>
            </a:r>
          </a:p>
          <a:p>
            <a:pPr lvl="2"/>
            <a:r>
              <a:rPr lang="nb-NO" dirty="0" smtClean="0"/>
              <a:t>Tredje nivå</a:t>
            </a:r>
          </a:p>
          <a:p>
            <a:pPr lvl="3"/>
            <a:r>
              <a:rPr lang="nb-NO" dirty="0" smtClean="0"/>
              <a:t>Fjerde nivå</a:t>
            </a:r>
          </a:p>
          <a:p>
            <a:pPr lvl="4"/>
            <a:r>
              <a:rPr lang="nb-NO" dirty="0" smtClean="0"/>
              <a:t>Femte nivå</a:t>
            </a:r>
            <a:endParaRPr lang="nb-NO" dirty="0"/>
          </a:p>
        </p:txBody>
      </p:sp>
      <p:pic>
        <p:nvPicPr>
          <p:cNvPr id="7" name="Bilde 6"/>
          <p:cNvPicPr>
            <a:picLocks noChangeAspect="1"/>
          </p:cNvPicPr>
          <p:nvPr/>
        </p:nvPicPr>
        <p:blipFill>
          <a:blip r:embed="rId13"/>
          <a:stretch>
            <a:fillRect/>
          </a:stretch>
        </p:blipFill>
        <p:spPr>
          <a:xfrm>
            <a:off x="0" y="4728594"/>
            <a:ext cx="6858000" cy="414906"/>
          </a:xfrm>
          <a:prstGeom prst="rect">
            <a:avLst/>
          </a:prstGeom>
        </p:spPr>
      </p:pic>
      <p:sp>
        <p:nvSpPr>
          <p:cNvPr id="4" name="Plassholder for dato 3"/>
          <p:cNvSpPr>
            <a:spLocks noGrp="1"/>
          </p:cNvSpPr>
          <p:nvPr>
            <p:ph type="dt" sz="half" idx="2"/>
          </p:nvPr>
        </p:nvSpPr>
        <p:spPr>
          <a:xfrm>
            <a:off x="685192" y="4767263"/>
            <a:ext cx="1257908" cy="273844"/>
          </a:xfrm>
          <a:prstGeom prst="rect">
            <a:avLst/>
          </a:prstGeom>
        </p:spPr>
        <p:txBody>
          <a:bodyPr vert="horz" lIns="91440" tIns="45720" rIns="91440" bIns="45720" rtlCol="0" anchor="ctr"/>
          <a:lstStyle>
            <a:lvl1pPr algn="l">
              <a:defRPr sz="1000">
                <a:solidFill>
                  <a:schemeClr val="bg1"/>
                </a:solidFill>
                <a:latin typeface="Clear Sans"/>
                <a:cs typeface="Clear Sans"/>
              </a:defRPr>
            </a:lvl1pPr>
          </a:lstStyle>
          <a:p>
            <a:fld id="{597C9860-B17A-274F-87EA-F2F10B28F5F1}" type="datetimeFigureOut">
              <a:rPr lang="nb-NO" smtClean="0"/>
              <a:pPr/>
              <a:t>14.10.2020</a:t>
            </a:fld>
            <a:endParaRPr lang="nb-NO" dirty="0"/>
          </a:p>
        </p:txBody>
      </p:sp>
      <p:sp>
        <p:nvSpPr>
          <p:cNvPr id="5" name="Plassholder for bunntekst 4"/>
          <p:cNvSpPr>
            <a:spLocks noGrp="1"/>
          </p:cNvSpPr>
          <p:nvPr>
            <p:ph type="ftr" sz="quarter" idx="3"/>
          </p:nvPr>
        </p:nvSpPr>
        <p:spPr>
          <a:xfrm>
            <a:off x="2343150" y="4767263"/>
            <a:ext cx="2171700" cy="273844"/>
          </a:xfrm>
          <a:prstGeom prst="rect">
            <a:avLst/>
          </a:prstGeom>
        </p:spPr>
        <p:txBody>
          <a:bodyPr vert="horz" lIns="91440" tIns="45720" rIns="91440" bIns="45720" rtlCol="0" anchor="ctr"/>
          <a:lstStyle>
            <a:lvl1pPr algn="ctr">
              <a:defRPr sz="1000">
                <a:solidFill>
                  <a:schemeClr val="bg1"/>
                </a:solidFill>
                <a:latin typeface="Clear Sans"/>
                <a:cs typeface="Clear Sans"/>
              </a:defRPr>
            </a:lvl1pPr>
          </a:lstStyle>
          <a:p>
            <a:endParaRPr lang="nb-NO" dirty="0"/>
          </a:p>
        </p:txBody>
      </p:sp>
      <p:sp>
        <p:nvSpPr>
          <p:cNvPr id="6" name="Plassholder for lysbildenummer 5"/>
          <p:cNvSpPr>
            <a:spLocks noGrp="1"/>
          </p:cNvSpPr>
          <p:nvPr>
            <p:ph type="sldNum" sz="quarter" idx="4"/>
          </p:nvPr>
        </p:nvSpPr>
        <p:spPr>
          <a:xfrm>
            <a:off x="4914900" y="4767263"/>
            <a:ext cx="1600200" cy="273844"/>
          </a:xfrm>
          <a:prstGeom prst="rect">
            <a:avLst/>
          </a:prstGeom>
        </p:spPr>
        <p:txBody>
          <a:bodyPr vert="horz" lIns="91440" tIns="45720" rIns="91440" bIns="45720" rtlCol="0" anchor="ctr"/>
          <a:lstStyle>
            <a:lvl1pPr algn="r">
              <a:defRPr sz="1200">
                <a:solidFill>
                  <a:schemeClr val="bg1"/>
                </a:solidFill>
                <a:latin typeface="Clear Sans"/>
                <a:cs typeface="Clear Sans"/>
              </a:defRPr>
            </a:lvl1pPr>
          </a:lstStyle>
          <a:p>
            <a:fld id="{B9AA6A10-C088-014D-A20F-A05ECA815D87}" type="slidenum">
              <a:rPr lang="nb-NO" smtClean="0"/>
              <a:pPr/>
              <a:t>‹#›</a:t>
            </a:fld>
            <a:endParaRPr lang="nb-NO" dirty="0"/>
          </a:p>
        </p:txBody>
      </p:sp>
      <p:pic>
        <p:nvPicPr>
          <p:cNvPr id="8" name="Bilde 7"/>
          <p:cNvPicPr>
            <a:picLocks noChangeAspect="1"/>
          </p:cNvPicPr>
          <p:nvPr/>
        </p:nvPicPr>
        <p:blipFill>
          <a:blip r:embed="rId14"/>
          <a:stretch>
            <a:fillRect/>
          </a:stretch>
        </p:blipFill>
        <p:spPr>
          <a:xfrm>
            <a:off x="342901" y="180932"/>
            <a:ext cx="1788605" cy="458216"/>
          </a:xfrm>
          <a:prstGeom prst="rect">
            <a:avLst/>
          </a:prstGeom>
        </p:spPr>
      </p:pic>
      <p:pic>
        <p:nvPicPr>
          <p:cNvPr id="12" name="Bilde 11"/>
          <p:cNvPicPr>
            <a:picLocks noChangeAspect="1"/>
          </p:cNvPicPr>
          <p:nvPr/>
        </p:nvPicPr>
        <p:blipFill>
          <a:blip r:embed="rId15"/>
          <a:stretch>
            <a:fillRect/>
          </a:stretch>
        </p:blipFill>
        <p:spPr>
          <a:xfrm>
            <a:off x="201676" y="4772782"/>
            <a:ext cx="211455" cy="267843"/>
          </a:xfrm>
          <a:prstGeom prst="rect">
            <a:avLst/>
          </a:prstGeom>
        </p:spPr>
      </p:pic>
    </p:spTree>
    <p:extLst>
      <p:ext uri="{BB962C8B-B14F-4D97-AF65-F5344CB8AC3E}">
        <p14:creationId xmlns:p14="http://schemas.microsoft.com/office/powerpoint/2010/main" val="4684886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457200" rtl="0" eaLnBrk="1" latinLnBrk="0" hangingPunct="1">
        <a:spcBef>
          <a:spcPct val="0"/>
        </a:spcBef>
        <a:buNone/>
        <a:defRPr sz="4000" b="1" i="0" kern="1200">
          <a:solidFill>
            <a:schemeClr val="tx1"/>
          </a:solidFill>
          <a:latin typeface="Clear Sans"/>
          <a:ea typeface="+mj-ea"/>
          <a:cs typeface="Clear Sans"/>
        </a:defRPr>
      </a:lvl1pPr>
    </p:titleStyle>
    <p:bodyStyle>
      <a:lvl1pPr marL="342900" indent="-342900" algn="l" defTabSz="457200" rtl="0" eaLnBrk="1" latinLnBrk="0" hangingPunct="1">
        <a:spcBef>
          <a:spcPct val="20000"/>
        </a:spcBef>
        <a:buFont typeface="Arial"/>
        <a:buChar char="•"/>
        <a:defRPr sz="3200" b="0" i="0" kern="1200">
          <a:solidFill>
            <a:schemeClr val="tx1"/>
          </a:solidFill>
          <a:latin typeface="Clear Sans"/>
          <a:ea typeface="+mn-ea"/>
          <a:cs typeface="Clear Sans"/>
        </a:defRPr>
      </a:lvl1pPr>
      <a:lvl2pPr marL="742950" indent="-285750" algn="l" defTabSz="457200" rtl="0" eaLnBrk="1" latinLnBrk="0" hangingPunct="1">
        <a:spcBef>
          <a:spcPct val="20000"/>
        </a:spcBef>
        <a:buFont typeface="Arial"/>
        <a:buChar char="–"/>
        <a:defRPr sz="2800" b="0" i="0" kern="1200">
          <a:solidFill>
            <a:schemeClr val="tx1"/>
          </a:solidFill>
          <a:latin typeface="Clear Sans"/>
          <a:ea typeface="+mn-ea"/>
          <a:cs typeface="Clear Sans"/>
        </a:defRPr>
      </a:lvl2pPr>
      <a:lvl3pPr marL="1143000" indent="-228600" algn="l" defTabSz="457200" rtl="0" eaLnBrk="1" latinLnBrk="0" hangingPunct="1">
        <a:spcBef>
          <a:spcPct val="20000"/>
        </a:spcBef>
        <a:buFont typeface="Arial"/>
        <a:buChar char="•"/>
        <a:defRPr sz="2400" b="0" i="0" kern="1200">
          <a:solidFill>
            <a:schemeClr val="tx1"/>
          </a:solidFill>
          <a:latin typeface="Clear Sans"/>
          <a:ea typeface="+mn-ea"/>
          <a:cs typeface="Clear Sans"/>
        </a:defRPr>
      </a:lvl3pPr>
      <a:lvl4pPr marL="1600200" indent="-228600" algn="l" defTabSz="457200" rtl="0" eaLnBrk="1" latinLnBrk="0" hangingPunct="1">
        <a:spcBef>
          <a:spcPct val="20000"/>
        </a:spcBef>
        <a:buFont typeface="Arial"/>
        <a:buChar char="–"/>
        <a:defRPr sz="2000" b="0" i="0" kern="1200">
          <a:solidFill>
            <a:schemeClr val="tx1"/>
          </a:solidFill>
          <a:latin typeface="Clear Sans"/>
          <a:ea typeface="+mn-ea"/>
          <a:cs typeface="Clear Sans"/>
        </a:defRPr>
      </a:lvl4pPr>
      <a:lvl5pPr marL="2057400" indent="-228600" algn="l" defTabSz="457200" rtl="0" eaLnBrk="1" latinLnBrk="0" hangingPunct="1">
        <a:spcBef>
          <a:spcPct val="20000"/>
        </a:spcBef>
        <a:buFont typeface="Arial"/>
        <a:buChar char="»"/>
        <a:defRPr sz="2000" b="0" i="0" kern="1200">
          <a:solidFill>
            <a:schemeClr val="tx1"/>
          </a:solidFill>
          <a:latin typeface="Clear Sans"/>
          <a:ea typeface="+mn-ea"/>
          <a:cs typeface="Clear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b-NO"/>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342900" y="205979"/>
            <a:ext cx="6172200" cy="857250"/>
          </a:xfrm>
          <a:prstGeom prst="rect">
            <a:avLst/>
          </a:prstGeom>
        </p:spPr>
        <p:txBody>
          <a:bodyPr vert="horz" lIns="91440" tIns="45720" rIns="91440" bIns="45720" rtlCol="0" anchor="ctr">
            <a:normAutofit/>
          </a:bodyPr>
          <a:lstStyle/>
          <a:p>
            <a:r>
              <a:rPr lang="nb-NO" smtClean="0"/>
              <a:t>Klikk for å redigere tittelstil</a:t>
            </a:r>
            <a:endParaRPr lang="nb-NO"/>
          </a:p>
        </p:txBody>
      </p:sp>
      <p:sp>
        <p:nvSpPr>
          <p:cNvPr id="3" name="Plassholder for tekst 2"/>
          <p:cNvSpPr>
            <a:spLocks noGrp="1"/>
          </p:cNvSpPr>
          <p:nvPr>
            <p:ph type="body" idx="1"/>
          </p:nvPr>
        </p:nvSpPr>
        <p:spPr>
          <a:xfrm>
            <a:off x="342900" y="1200151"/>
            <a:ext cx="6172200" cy="3394472"/>
          </a:xfrm>
          <a:prstGeom prst="rect">
            <a:avLst/>
          </a:prstGeom>
        </p:spPr>
        <p:txBody>
          <a:bodyPr vert="horz" lIns="91440" tIns="45720" rIns="91440" bIns="45720" rtlCol="0">
            <a:normAutofit/>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dato 3"/>
          <p:cNvSpPr>
            <a:spLocks noGrp="1"/>
          </p:cNvSpPr>
          <p:nvPr>
            <p:ph type="dt" sz="half" idx="2"/>
          </p:nvPr>
        </p:nvSpPr>
        <p:spPr>
          <a:xfrm>
            <a:off x="342900" y="4767263"/>
            <a:ext cx="16002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F12ADA45-E820-B845-8572-B043A3CBCD93}" type="datetimeFigureOut">
              <a:rPr lang="nb-NO" smtClean="0">
                <a:solidFill>
                  <a:prstClr val="black">
                    <a:tint val="75000"/>
                  </a:prstClr>
                </a:solidFill>
                <a:latin typeface="Calibri"/>
              </a:rPr>
              <a:pPr/>
              <a:t>14.10.2020</a:t>
            </a:fld>
            <a:endParaRPr lang="nb-NO">
              <a:solidFill>
                <a:prstClr val="black">
                  <a:tint val="75000"/>
                </a:prstClr>
              </a:solidFill>
              <a:latin typeface="Calibri"/>
            </a:endParaRPr>
          </a:p>
        </p:txBody>
      </p:sp>
      <p:sp>
        <p:nvSpPr>
          <p:cNvPr id="5" name="Plassholder for bunntekst 4"/>
          <p:cNvSpPr>
            <a:spLocks noGrp="1"/>
          </p:cNvSpPr>
          <p:nvPr>
            <p:ph type="ftr" sz="quarter" idx="3"/>
          </p:nvPr>
        </p:nvSpPr>
        <p:spPr>
          <a:xfrm>
            <a:off x="2343150" y="4767263"/>
            <a:ext cx="21717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solidFill>
                <a:prstClr val="black">
                  <a:tint val="75000"/>
                </a:prstClr>
              </a:solidFill>
              <a:latin typeface="Calibri"/>
            </a:endParaRPr>
          </a:p>
        </p:txBody>
      </p:sp>
      <p:sp>
        <p:nvSpPr>
          <p:cNvPr id="6" name="Plassholder for lysbildenummer 5"/>
          <p:cNvSpPr>
            <a:spLocks noGrp="1"/>
          </p:cNvSpPr>
          <p:nvPr>
            <p:ph type="sldNum" sz="quarter" idx="4"/>
          </p:nvPr>
        </p:nvSpPr>
        <p:spPr>
          <a:xfrm>
            <a:off x="4914900" y="4767263"/>
            <a:ext cx="16002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268373D7-B963-1446-B5BC-1BD23D51105A}" type="slidenum">
              <a:rPr lang="nb-NO" smtClean="0">
                <a:solidFill>
                  <a:prstClr val="black">
                    <a:tint val="75000"/>
                  </a:prstClr>
                </a:solidFill>
                <a:latin typeface="Calibri"/>
              </a:rPr>
              <a:pPr/>
              <a:t>‹#›</a:t>
            </a:fld>
            <a:endParaRPr lang="nb-NO">
              <a:solidFill>
                <a:prstClr val="black">
                  <a:tint val="75000"/>
                </a:prstClr>
              </a:solidFill>
              <a:latin typeface="Calibri"/>
            </a:endParaRPr>
          </a:p>
        </p:txBody>
      </p:sp>
    </p:spTree>
    <p:extLst>
      <p:ext uri="{BB962C8B-B14F-4D97-AF65-F5344CB8AC3E}">
        <p14:creationId xmlns:p14="http://schemas.microsoft.com/office/powerpoint/2010/main" val="361150825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b-NO"/>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342900" y="750119"/>
            <a:ext cx="6172200" cy="676095"/>
          </a:xfrm>
          <a:prstGeom prst="rect">
            <a:avLst/>
          </a:prstGeom>
        </p:spPr>
        <p:txBody>
          <a:bodyPr vert="horz" lIns="91440" tIns="45720" rIns="91440" bIns="45720" rtlCol="0" anchor="ctr">
            <a:normAutofit/>
          </a:bodyPr>
          <a:lstStyle/>
          <a:p>
            <a:r>
              <a:rPr lang="nb-NO" dirty="0"/>
              <a:t>Klikk for å redigere tittelstil</a:t>
            </a:r>
          </a:p>
        </p:txBody>
      </p:sp>
      <p:sp>
        <p:nvSpPr>
          <p:cNvPr id="3" name="Plassholder for tekst 2"/>
          <p:cNvSpPr>
            <a:spLocks noGrp="1"/>
          </p:cNvSpPr>
          <p:nvPr>
            <p:ph type="body" idx="1"/>
          </p:nvPr>
        </p:nvSpPr>
        <p:spPr>
          <a:xfrm>
            <a:off x="342900" y="1544654"/>
            <a:ext cx="6172200" cy="3049969"/>
          </a:xfrm>
          <a:prstGeom prst="rect">
            <a:avLst/>
          </a:prstGeom>
        </p:spPr>
        <p:txBody>
          <a:bodyPr vert="horz" lIns="91440" tIns="45720" rIns="91440" bIns="45720" rtlCol="0">
            <a:normAutofit/>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pic>
        <p:nvPicPr>
          <p:cNvPr id="7" name="Bilde 6"/>
          <p:cNvPicPr>
            <a:picLocks noChangeAspect="1"/>
          </p:cNvPicPr>
          <p:nvPr/>
        </p:nvPicPr>
        <p:blipFill>
          <a:blip r:embed="rId13"/>
          <a:stretch>
            <a:fillRect/>
          </a:stretch>
        </p:blipFill>
        <p:spPr>
          <a:xfrm>
            <a:off x="0" y="4728594"/>
            <a:ext cx="6858000" cy="414906"/>
          </a:xfrm>
          <a:prstGeom prst="rect">
            <a:avLst/>
          </a:prstGeom>
        </p:spPr>
      </p:pic>
      <p:sp>
        <p:nvSpPr>
          <p:cNvPr id="4" name="Plassholder for dato 3"/>
          <p:cNvSpPr>
            <a:spLocks noGrp="1"/>
          </p:cNvSpPr>
          <p:nvPr>
            <p:ph type="dt" sz="half" idx="2"/>
          </p:nvPr>
        </p:nvSpPr>
        <p:spPr>
          <a:xfrm>
            <a:off x="685192" y="4767263"/>
            <a:ext cx="1257908" cy="273844"/>
          </a:xfrm>
          <a:prstGeom prst="rect">
            <a:avLst/>
          </a:prstGeom>
        </p:spPr>
        <p:txBody>
          <a:bodyPr vert="horz" lIns="91440" tIns="45720" rIns="91440" bIns="45720" rtlCol="0" anchor="ctr"/>
          <a:lstStyle>
            <a:lvl1pPr algn="l">
              <a:defRPr sz="750">
                <a:solidFill>
                  <a:schemeClr val="bg1"/>
                </a:solidFill>
                <a:latin typeface="Clear Sans"/>
                <a:cs typeface="Clear Sans"/>
              </a:defRPr>
            </a:lvl1pPr>
          </a:lstStyle>
          <a:p>
            <a:fld id="{597C9860-B17A-274F-87EA-F2F10B28F5F1}" type="datetimeFigureOut">
              <a:rPr lang="nb-NO" smtClean="0"/>
              <a:pPr/>
              <a:t>14.10.2020</a:t>
            </a:fld>
            <a:endParaRPr lang="nb-NO" dirty="0"/>
          </a:p>
        </p:txBody>
      </p:sp>
      <p:sp>
        <p:nvSpPr>
          <p:cNvPr id="5" name="Plassholder for bunntekst 4"/>
          <p:cNvSpPr>
            <a:spLocks noGrp="1"/>
          </p:cNvSpPr>
          <p:nvPr>
            <p:ph type="ftr" sz="quarter" idx="3"/>
          </p:nvPr>
        </p:nvSpPr>
        <p:spPr>
          <a:xfrm>
            <a:off x="2343150" y="4767263"/>
            <a:ext cx="2171700" cy="273844"/>
          </a:xfrm>
          <a:prstGeom prst="rect">
            <a:avLst/>
          </a:prstGeom>
        </p:spPr>
        <p:txBody>
          <a:bodyPr vert="horz" lIns="91440" tIns="45720" rIns="91440" bIns="45720" rtlCol="0" anchor="ctr"/>
          <a:lstStyle>
            <a:lvl1pPr algn="ctr">
              <a:defRPr sz="750">
                <a:solidFill>
                  <a:schemeClr val="bg1"/>
                </a:solidFill>
                <a:latin typeface="Clear Sans"/>
                <a:cs typeface="Clear Sans"/>
              </a:defRPr>
            </a:lvl1pPr>
          </a:lstStyle>
          <a:p>
            <a:endParaRPr lang="nb-NO" dirty="0"/>
          </a:p>
        </p:txBody>
      </p:sp>
      <p:sp>
        <p:nvSpPr>
          <p:cNvPr id="6" name="Plassholder for lysbildenummer 5"/>
          <p:cNvSpPr>
            <a:spLocks noGrp="1"/>
          </p:cNvSpPr>
          <p:nvPr>
            <p:ph type="sldNum" sz="quarter" idx="4"/>
          </p:nvPr>
        </p:nvSpPr>
        <p:spPr>
          <a:xfrm>
            <a:off x="4914900" y="4767263"/>
            <a:ext cx="1600200" cy="273844"/>
          </a:xfrm>
          <a:prstGeom prst="rect">
            <a:avLst/>
          </a:prstGeom>
        </p:spPr>
        <p:txBody>
          <a:bodyPr vert="horz" lIns="91440" tIns="45720" rIns="91440" bIns="45720" rtlCol="0" anchor="ctr"/>
          <a:lstStyle>
            <a:lvl1pPr algn="r">
              <a:defRPr sz="900">
                <a:solidFill>
                  <a:schemeClr val="bg1"/>
                </a:solidFill>
                <a:latin typeface="Clear Sans"/>
                <a:cs typeface="Clear Sans"/>
              </a:defRPr>
            </a:lvl1pPr>
          </a:lstStyle>
          <a:p>
            <a:fld id="{B9AA6A10-C088-014D-A20F-A05ECA815D87}" type="slidenum">
              <a:rPr lang="nb-NO" smtClean="0"/>
              <a:pPr/>
              <a:t>‹#›</a:t>
            </a:fld>
            <a:endParaRPr lang="nb-NO" dirty="0"/>
          </a:p>
        </p:txBody>
      </p:sp>
      <p:pic>
        <p:nvPicPr>
          <p:cNvPr id="8" name="Bilde 7"/>
          <p:cNvPicPr>
            <a:picLocks noChangeAspect="1"/>
          </p:cNvPicPr>
          <p:nvPr/>
        </p:nvPicPr>
        <p:blipFill>
          <a:blip r:embed="rId14"/>
          <a:stretch>
            <a:fillRect/>
          </a:stretch>
        </p:blipFill>
        <p:spPr>
          <a:xfrm>
            <a:off x="342901" y="180932"/>
            <a:ext cx="1779212" cy="341858"/>
          </a:xfrm>
          <a:prstGeom prst="rect">
            <a:avLst/>
          </a:prstGeom>
        </p:spPr>
      </p:pic>
      <p:pic>
        <p:nvPicPr>
          <p:cNvPr id="12" name="Bilde 11"/>
          <p:cNvPicPr>
            <a:picLocks noChangeAspect="1"/>
          </p:cNvPicPr>
          <p:nvPr/>
        </p:nvPicPr>
        <p:blipFill>
          <a:blip r:embed="rId15"/>
          <a:stretch>
            <a:fillRect/>
          </a:stretch>
        </p:blipFill>
        <p:spPr>
          <a:xfrm>
            <a:off x="201676" y="4772780"/>
            <a:ext cx="282449" cy="268326"/>
          </a:xfrm>
          <a:prstGeom prst="rect">
            <a:avLst/>
          </a:prstGeom>
        </p:spPr>
      </p:pic>
    </p:spTree>
    <p:extLst>
      <p:ext uri="{BB962C8B-B14F-4D97-AF65-F5344CB8AC3E}">
        <p14:creationId xmlns:p14="http://schemas.microsoft.com/office/powerpoint/2010/main" val="41725252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342900" rtl="0" eaLnBrk="1" latinLnBrk="0" hangingPunct="1">
        <a:spcBef>
          <a:spcPct val="0"/>
        </a:spcBef>
        <a:buNone/>
        <a:defRPr sz="3000" b="1" i="0" kern="1200">
          <a:solidFill>
            <a:schemeClr val="tx1"/>
          </a:solidFill>
          <a:latin typeface="Clear Sans"/>
          <a:ea typeface="+mj-ea"/>
          <a:cs typeface="Clear Sans"/>
        </a:defRPr>
      </a:lvl1pPr>
    </p:titleStyle>
    <p:bodyStyle>
      <a:lvl1pPr marL="257175" indent="-257175" algn="l" defTabSz="342900" rtl="0" eaLnBrk="1" latinLnBrk="0" hangingPunct="1">
        <a:spcBef>
          <a:spcPct val="20000"/>
        </a:spcBef>
        <a:buFont typeface="Arial"/>
        <a:buChar char="•"/>
        <a:defRPr sz="2400" b="0" i="0" kern="1200">
          <a:solidFill>
            <a:schemeClr val="tx1"/>
          </a:solidFill>
          <a:latin typeface="Clear Sans"/>
          <a:ea typeface="+mn-ea"/>
          <a:cs typeface="Clear Sans"/>
        </a:defRPr>
      </a:lvl1pPr>
      <a:lvl2pPr marL="557213" indent="-214313" algn="l" defTabSz="342900" rtl="0" eaLnBrk="1" latinLnBrk="0" hangingPunct="1">
        <a:spcBef>
          <a:spcPct val="20000"/>
        </a:spcBef>
        <a:buFont typeface="Arial"/>
        <a:buChar char="–"/>
        <a:defRPr sz="2100" b="0" i="0" kern="1200">
          <a:solidFill>
            <a:schemeClr val="tx1"/>
          </a:solidFill>
          <a:latin typeface="Clear Sans"/>
          <a:ea typeface="+mn-ea"/>
          <a:cs typeface="Clear Sans"/>
        </a:defRPr>
      </a:lvl2pPr>
      <a:lvl3pPr marL="857250" indent="-171450" algn="l" defTabSz="342900" rtl="0" eaLnBrk="1" latinLnBrk="0" hangingPunct="1">
        <a:spcBef>
          <a:spcPct val="20000"/>
        </a:spcBef>
        <a:buFont typeface="Arial"/>
        <a:buChar char="•"/>
        <a:defRPr sz="1800" b="0" i="0" kern="1200">
          <a:solidFill>
            <a:schemeClr val="tx1"/>
          </a:solidFill>
          <a:latin typeface="Clear Sans"/>
          <a:ea typeface="+mn-ea"/>
          <a:cs typeface="Clear Sans"/>
        </a:defRPr>
      </a:lvl3pPr>
      <a:lvl4pPr marL="1200150" indent="-171450" algn="l" defTabSz="342900" rtl="0" eaLnBrk="1" latinLnBrk="0" hangingPunct="1">
        <a:spcBef>
          <a:spcPct val="20000"/>
        </a:spcBef>
        <a:buFont typeface="Arial"/>
        <a:buChar char="–"/>
        <a:defRPr sz="1500" b="0" i="0" kern="1200">
          <a:solidFill>
            <a:schemeClr val="tx1"/>
          </a:solidFill>
          <a:latin typeface="Clear Sans"/>
          <a:ea typeface="+mn-ea"/>
          <a:cs typeface="Clear Sans"/>
        </a:defRPr>
      </a:lvl4pPr>
      <a:lvl5pPr marL="1543050" indent="-171450" algn="l" defTabSz="342900" rtl="0" eaLnBrk="1" latinLnBrk="0" hangingPunct="1">
        <a:spcBef>
          <a:spcPct val="20000"/>
        </a:spcBef>
        <a:buFont typeface="Arial"/>
        <a:buChar char="»"/>
        <a:defRPr sz="1500" b="0" i="0" kern="1200">
          <a:solidFill>
            <a:schemeClr val="tx1"/>
          </a:solidFill>
          <a:latin typeface="Clear Sans"/>
          <a:ea typeface="+mn-ea"/>
          <a:cs typeface="Clear San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nb-NO"/>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5.png"/><Relationship Id="rId4" Type="http://schemas.openxmlformats.org/officeDocument/2006/relationships/image" Target="../media/image4.emf"/></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hyperlink" Target="mailto:tone.hammerlund@sanitetskvinnene.no"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24.xml"/><Relationship Id="rId4" Type="http://schemas.openxmlformats.org/officeDocument/2006/relationships/image" Target="file:////Users/inger/Documents/Arbeid_Inger/M20075_NKS_Elementer_Veiviser2/Nye_tilPPT/NKS_PPT1024x768_2020_4.jpg"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p:cNvPicPr>
            <a:picLocks noChangeAspect="1"/>
          </p:cNvPicPr>
          <p:nvPr/>
        </p:nvPicPr>
        <p:blipFill>
          <a:blip r:embed="rId3"/>
          <a:stretch>
            <a:fillRect/>
          </a:stretch>
        </p:blipFill>
        <p:spPr>
          <a:xfrm>
            <a:off x="-114301" y="40148"/>
            <a:ext cx="6858001" cy="3688595"/>
          </a:xfrm>
          <a:prstGeom prst="rect">
            <a:avLst/>
          </a:prstGeom>
        </p:spPr>
      </p:pic>
      <p:sp>
        <p:nvSpPr>
          <p:cNvPr id="5" name="Plassholder for tittel 1"/>
          <p:cNvSpPr txBox="1">
            <a:spLocks/>
          </p:cNvSpPr>
          <p:nvPr/>
        </p:nvSpPr>
        <p:spPr>
          <a:xfrm>
            <a:off x="0" y="180976"/>
            <a:ext cx="6858000" cy="2837798"/>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nb-NO" sz="5700" b="1" dirty="0" smtClean="0">
              <a:solidFill>
                <a:prstClr val="white"/>
              </a:solidFill>
              <a:latin typeface="Clear Sans"/>
              <a:cs typeface="Clear Sans"/>
            </a:endParaRPr>
          </a:p>
          <a:p>
            <a:r>
              <a:rPr lang="nb-NO" dirty="0" smtClean="0">
                <a:solidFill>
                  <a:prstClr val="white"/>
                </a:solidFill>
                <a:latin typeface="Clear Sans"/>
                <a:cs typeface="Clear Sans"/>
              </a:rPr>
              <a:t>Landsmøte i Tromsø </a:t>
            </a:r>
            <a:endParaRPr lang="nb-NO" dirty="0">
              <a:solidFill>
                <a:prstClr val="white"/>
              </a:solidFill>
              <a:latin typeface="Clear Sans"/>
              <a:cs typeface="Clear Sans"/>
            </a:endParaRPr>
          </a:p>
          <a:p>
            <a:endParaRPr lang="nb-NO" sz="2800" b="1" dirty="0" smtClean="0">
              <a:solidFill>
                <a:schemeClr val="bg1"/>
              </a:solidFill>
            </a:endParaRPr>
          </a:p>
          <a:p>
            <a:r>
              <a:rPr lang="nb-NO" sz="2200" b="1" dirty="0" smtClean="0">
                <a:solidFill>
                  <a:schemeClr val="bg1"/>
                </a:solidFill>
              </a:rPr>
              <a:t>(</a:t>
            </a:r>
            <a:r>
              <a:rPr lang="nb-NO" sz="2200" b="1" dirty="0">
                <a:solidFill>
                  <a:schemeClr val="bg1"/>
                </a:solidFill>
              </a:rPr>
              <a:t>22.-23) 24.-26. September 2021 </a:t>
            </a:r>
            <a:endParaRPr lang="nb-NO" sz="2200" b="1" dirty="0" smtClean="0">
              <a:solidFill>
                <a:schemeClr val="bg1"/>
              </a:solidFill>
            </a:endParaRPr>
          </a:p>
          <a:p>
            <a:r>
              <a:rPr lang="nb-NO" sz="2200" dirty="0" smtClean="0">
                <a:solidFill>
                  <a:schemeClr val="bg1"/>
                </a:solidFill>
              </a:rPr>
              <a:t>Clarion </a:t>
            </a:r>
            <a:r>
              <a:rPr lang="nb-NO" sz="2200" dirty="0">
                <a:solidFill>
                  <a:schemeClr val="bg1"/>
                </a:solidFill>
              </a:rPr>
              <a:t>Hotel The Edge</a:t>
            </a:r>
          </a:p>
          <a:p>
            <a:endParaRPr lang="nb-NO" sz="7200" b="1" dirty="0">
              <a:solidFill>
                <a:schemeClr val="bg1"/>
              </a:solidFill>
              <a:latin typeface="Clear Sans"/>
              <a:cs typeface="Clear Sans"/>
            </a:endParaRPr>
          </a:p>
        </p:txBody>
      </p:sp>
      <p:pic>
        <p:nvPicPr>
          <p:cNvPr id="6" name="NKS_Hovedlogo_2018_STOR.eps" descr="/Users/heidi/Dropbox/jobber/DROPBOX 2018/M18075_NKS_Grafisk_profil/NKS PROFILELEMENTER 2018/NKS HOVEDLOGO/NKS HOVEDLOGO STOR/NKS_Hovedlogo_2018_STOR.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82209" y="3963614"/>
            <a:ext cx="4423384" cy="876332"/>
          </a:xfrm>
          <a:prstGeom prst="rect">
            <a:avLst/>
          </a:prstGeom>
        </p:spPr>
      </p:pic>
      <p:pic>
        <p:nvPicPr>
          <p:cNvPr id="2" name="Bilde 1"/>
          <p:cNvPicPr>
            <a:picLocks noChangeAspect="1"/>
          </p:cNvPicPr>
          <p:nvPr/>
        </p:nvPicPr>
        <p:blipFill>
          <a:blip r:embed="rId5"/>
          <a:stretch>
            <a:fillRect/>
          </a:stretch>
        </p:blipFill>
        <p:spPr>
          <a:xfrm>
            <a:off x="2297594" y="2452612"/>
            <a:ext cx="2034210" cy="1132324"/>
          </a:xfrm>
          <a:prstGeom prst="rect">
            <a:avLst/>
          </a:prstGeom>
        </p:spPr>
      </p:pic>
    </p:spTree>
    <p:extLst>
      <p:ext uri="{BB962C8B-B14F-4D97-AF65-F5344CB8AC3E}">
        <p14:creationId xmlns:p14="http://schemas.microsoft.com/office/powerpoint/2010/main" val="232846663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rtlCol="0">
            <a:normAutofit fontScale="90000"/>
          </a:bodyPr>
          <a:lstStyle/>
          <a:p>
            <a:pPr eaLnBrk="1" fontAlgn="auto" hangingPunct="1">
              <a:spcAft>
                <a:spcPts val="0"/>
              </a:spcAft>
              <a:defRPr/>
            </a:pPr>
            <a:r>
              <a:rPr lang="nb-NO" sz="3100" dirty="0" smtClean="0"/>
              <a:t>Ny delegatordning </a:t>
            </a:r>
            <a:br>
              <a:rPr lang="nb-NO" sz="3100" dirty="0" smtClean="0"/>
            </a:br>
            <a:r>
              <a:rPr lang="nb-NO" sz="2200" dirty="0" smtClean="0"/>
              <a:t>-Hvem kan bli delegater? </a:t>
            </a:r>
            <a:r>
              <a:rPr lang="nb-NO" sz="3200" dirty="0" smtClean="0"/>
              <a:t>(§5)</a:t>
            </a:r>
            <a:endParaRPr lang="nb-NO" sz="3200" dirty="0"/>
          </a:p>
        </p:txBody>
      </p:sp>
      <p:sp>
        <p:nvSpPr>
          <p:cNvPr id="13315" name="Plassholder for innhold 2"/>
          <p:cNvSpPr>
            <a:spLocks noGrp="1"/>
          </p:cNvSpPr>
          <p:nvPr>
            <p:ph idx="1"/>
          </p:nvPr>
        </p:nvSpPr>
        <p:spPr>
          <a:xfrm>
            <a:off x="342900" y="1966913"/>
            <a:ext cx="6172200" cy="2614612"/>
          </a:xfrm>
        </p:spPr>
        <p:txBody>
          <a:bodyPr/>
          <a:lstStyle/>
          <a:p>
            <a:pPr eaLnBrk="1" hangingPunct="1"/>
            <a:r>
              <a:rPr lang="nb-NO" altLang="nb-NO" sz="2000" smtClean="0">
                <a:latin typeface="Clear Sans" panose="020B0503030202020304" pitchFamily="34" charset="0"/>
                <a:cs typeface="Clear Sans" panose="020B0503030202020304" pitchFamily="34" charset="0"/>
              </a:rPr>
              <a:t>Alle lokalforeninger og fylker har én stemme hver</a:t>
            </a:r>
          </a:p>
          <a:p>
            <a:pPr eaLnBrk="1" hangingPunct="1"/>
            <a:r>
              <a:rPr lang="nb-NO" altLang="nb-NO" sz="2000" smtClean="0">
                <a:latin typeface="Clear Sans" panose="020B0503030202020304" pitchFamily="34" charset="0"/>
                <a:cs typeface="Clear Sans" panose="020B0503030202020304" pitchFamily="34" charset="0"/>
              </a:rPr>
              <a:t>Valgbare delegater er medlemmer som har betalt kontingent innen 1.2. inneværende år</a:t>
            </a:r>
          </a:p>
          <a:p>
            <a:pPr eaLnBrk="1" hangingPunct="1"/>
            <a:r>
              <a:rPr lang="nb-NO" altLang="nb-NO" sz="2000" smtClean="0">
                <a:latin typeface="Clear Sans" panose="020B0503030202020304" pitchFamily="34" charset="0"/>
                <a:cs typeface="Clear Sans" panose="020B0503030202020304" pitchFamily="34" charset="0"/>
              </a:rPr>
              <a:t>Trolig begrenset antall observatører</a:t>
            </a:r>
          </a:p>
        </p:txBody>
      </p:sp>
      <p:pic>
        <p:nvPicPr>
          <p:cNvPr id="13316" name="Bild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40325" y="3581400"/>
            <a:ext cx="1647825" cy="113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5522893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fontScale="90000"/>
          </a:bodyPr>
          <a:lstStyle/>
          <a:p>
            <a:r>
              <a:rPr lang="nb-NO" sz="3100" dirty="0" smtClean="0"/>
              <a:t>Ny delegatordning forts. </a:t>
            </a:r>
            <a:br>
              <a:rPr lang="nb-NO" sz="3100" dirty="0" smtClean="0"/>
            </a:br>
            <a:r>
              <a:rPr lang="nb-NO" sz="2200" dirty="0" smtClean="0"/>
              <a:t>- Valg av delegater</a:t>
            </a:r>
            <a:endParaRPr lang="nb-NO" sz="2200" dirty="0"/>
          </a:p>
        </p:txBody>
      </p:sp>
      <p:sp>
        <p:nvSpPr>
          <p:cNvPr id="3" name="Plassholder for innhold 2"/>
          <p:cNvSpPr>
            <a:spLocks noGrp="1"/>
          </p:cNvSpPr>
          <p:nvPr>
            <p:ph idx="1"/>
          </p:nvPr>
        </p:nvSpPr>
        <p:spPr>
          <a:xfrm>
            <a:off x="342900" y="1696369"/>
            <a:ext cx="6172200" cy="2866105"/>
          </a:xfrm>
        </p:spPr>
        <p:txBody>
          <a:bodyPr>
            <a:normAutofit/>
          </a:bodyPr>
          <a:lstStyle/>
          <a:p>
            <a:endParaRPr lang="nb-NO" sz="1900" dirty="0" smtClean="0"/>
          </a:p>
          <a:p>
            <a:r>
              <a:rPr lang="nb-NO" sz="1800" dirty="0"/>
              <a:t>Hver lokal-/fylkesforening og hvert fylkesstyre har 1 delegat hver, mens fylkesleder deltar som delegat for landsstyret. </a:t>
            </a:r>
          </a:p>
          <a:p>
            <a:r>
              <a:rPr lang="nb-NO" sz="1800" dirty="0"/>
              <a:t>Delegat og vara til lokalforeningen velges på </a:t>
            </a:r>
            <a:r>
              <a:rPr lang="nb-NO" sz="1800" dirty="0" smtClean="0"/>
              <a:t>årsmøtet 2021. </a:t>
            </a:r>
            <a:r>
              <a:rPr lang="nb-NO" sz="1800" dirty="0"/>
              <a:t>(§</a:t>
            </a:r>
            <a:r>
              <a:rPr lang="nb-NO" sz="1800" dirty="0" smtClean="0"/>
              <a:t>17-4)</a:t>
            </a:r>
            <a:endParaRPr lang="nb-NO" sz="1800" dirty="0"/>
          </a:p>
          <a:p>
            <a:r>
              <a:rPr lang="nb-NO" sz="1800" dirty="0" smtClean="0"/>
              <a:t>Fylkesstyret </a:t>
            </a:r>
            <a:r>
              <a:rPr lang="nb-NO" sz="1800" dirty="0"/>
              <a:t>representerer seg selv i landsmøtet og beslutter selv hvem som skal delta som delegat. </a:t>
            </a:r>
            <a:r>
              <a:rPr lang="nb-NO" sz="1800" dirty="0" smtClean="0"/>
              <a:t> </a:t>
            </a:r>
          </a:p>
        </p:txBody>
      </p:sp>
    </p:spTree>
    <p:extLst>
      <p:ext uri="{BB962C8B-B14F-4D97-AF65-F5344CB8AC3E}">
        <p14:creationId xmlns:p14="http://schemas.microsoft.com/office/powerpoint/2010/main" val="264801099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p>
            <a:r>
              <a:rPr lang="nb-NO" sz="2800" dirty="0" smtClean="0"/>
              <a:t>Valg av delegater, forts. </a:t>
            </a:r>
            <a:endParaRPr lang="nb-NO" sz="2800" dirty="0"/>
          </a:p>
        </p:txBody>
      </p:sp>
      <p:sp>
        <p:nvSpPr>
          <p:cNvPr id="3" name="Plassholder for innhold 2"/>
          <p:cNvSpPr>
            <a:spLocks noGrp="1"/>
          </p:cNvSpPr>
          <p:nvPr>
            <p:ph idx="1"/>
          </p:nvPr>
        </p:nvSpPr>
        <p:spPr>
          <a:xfrm>
            <a:off x="133350" y="1544655"/>
            <a:ext cx="6381750" cy="3049969"/>
          </a:xfrm>
        </p:spPr>
        <p:txBody>
          <a:bodyPr>
            <a:normAutofit/>
          </a:bodyPr>
          <a:lstStyle/>
          <a:p>
            <a:r>
              <a:rPr lang="nb-NO" sz="2400" dirty="0" smtClean="0"/>
              <a:t>Lokal- </a:t>
            </a:r>
            <a:r>
              <a:rPr lang="nb-NO" sz="2400" dirty="0"/>
              <a:t>og </a:t>
            </a:r>
            <a:r>
              <a:rPr lang="nb-NO" sz="2400" dirty="0" smtClean="0"/>
              <a:t>fylkesforeningene sender </a:t>
            </a:r>
            <a:r>
              <a:rPr lang="nb-NO" sz="2400" dirty="0"/>
              <a:t>inn navn på delegat og vara til sekretariatet</a:t>
            </a:r>
            <a:r>
              <a:rPr lang="nb-NO" sz="2400" dirty="0" smtClean="0"/>
              <a:t>.</a:t>
            </a:r>
          </a:p>
          <a:p>
            <a:endParaRPr lang="nb-NO" sz="2400" dirty="0" smtClean="0"/>
          </a:p>
          <a:p>
            <a:r>
              <a:rPr lang="nb-NO" sz="2400" dirty="0" smtClean="0"/>
              <a:t>En </a:t>
            </a:r>
            <a:r>
              <a:rPr lang="nb-NO" sz="2400" dirty="0"/>
              <a:t>måned før </a:t>
            </a:r>
            <a:r>
              <a:rPr lang="nb-NO" sz="2400" dirty="0" smtClean="0"/>
              <a:t>sendes sakspapirene i </a:t>
            </a:r>
            <a:r>
              <a:rPr lang="nb-NO" sz="2400" dirty="0"/>
              <a:t>posten, </a:t>
            </a:r>
            <a:r>
              <a:rPr lang="nb-NO" sz="2400" dirty="0" smtClean="0"/>
              <a:t>samt at de legges tilgjengelig på medlemsnett. </a:t>
            </a:r>
            <a:endParaRPr lang="nb-NO" sz="2400" dirty="0"/>
          </a:p>
          <a:p>
            <a:endParaRPr lang="nb-NO" dirty="0"/>
          </a:p>
        </p:txBody>
      </p:sp>
      <p:pic>
        <p:nvPicPr>
          <p:cNvPr id="4" name="Bilde 3"/>
          <p:cNvPicPr>
            <a:picLocks noChangeAspect="1"/>
          </p:cNvPicPr>
          <p:nvPr/>
        </p:nvPicPr>
        <p:blipFill>
          <a:blip r:embed="rId3"/>
          <a:stretch>
            <a:fillRect/>
          </a:stretch>
        </p:blipFill>
        <p:spPr>
          <a:xfrm>
            <a:off x="5555411" y="3593308"/>
            <a:ext cx="854914" cy="1119756"/>
          </a:xfrm>
          <a:prstGeom prst="rect">
            <a:avLst/>
          </a:prstGeom>
        </p:spPr>
      </p:pic>
    </p:spTree>
    <p:extLst>
      <p:ext uri="{BB962C8B-B14F-4D97-AF65-F5344CB8AC3E}">
        <p14:creationId xmlns:p14="http://schemas.microsoft.com/office/powerpoint/2010/main" val="244107061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fontScale="90000"/>
          </a:bodyPr>
          <a:lstStyle/>
          <a:p>
            <a:r>
              <a:rPr lang="nb-NO" dirty="0" smtClean="0"/>
              <a:t>Delegatrollen</a:t>
            </a:r>
            <a:endParaRPr lang="nb-NO" dirty="0"/>
          </a:p>
        </p:txBody>
      </p:sp>
      <p:sp>
        <p:nvSpPr>
          <p:cNvPr id="3" name="Plassholder for innhold 2"/>
          <p:cNvSpPr>
            <a:spLocks noGrp="1"/>
          </p:cNvSpPr>
          <p:nvPr>
            <p:ph idx="1"/>
          </p:nvPr>
        </p:nvSpPr>
        <p:spPr>
          <a:xfrm>
            <a:off x="342900" y="2057400"/>
            <a:ext cx="6172200" cy="2537224"/>
          </a:xfrm>
        </p:spPr>
        <p:txBody>
          <a:bodyPr>
            <a:normAutofit/>
          </a:bodyPr>
          <a:lstStyle/>
          <a:p>
            <a:r>
              <a:rPr lang="nb-NO" dirty="0" smtClean="0"/>
              <a:t>Kan </a:t>
            </a:r>
            <a:r>
              <a:rPr lang="nb-NO" dirty="0"/>
              <a:t>for noen innebære en rolle ikke alle er like fortrolige med. </a:t>
            </a:r>
            <a:endParaRPr lang="nb-NO" dirty="0" smtClean="0"/>
          </a:p>
          <a:p>
            <a:r>
              <a:rPr lang="nb-NO" dirty="0" smtClean="0"/>
              <a:t>Hva </a:t>
            </a:r>
            <a:r>
              <a:rPr lang="nb-NO" dirty="0"/>
              <a:t>forventes av meg? </a:t>
            </a:r>
            <a:endParaRPr lang="nb-NO" dirty="0" smtClean="0"/>
          </a:p>
        </p:txBody>
      </p:sp>
      <p:pic>
        <p:nvPicPr>
          <p:cNvPr id="4" name="Bilde 3"/>
          <p:cNvPicPr>
            <a:picLocks noChangeAspect="1"/>
          </p:cNvPicPr>
          <p:nvPr/>
        </p:nvPicPr>
        <p:blipFill>
          <a:blip r:embed="rId3"/>
          <a:stretch>
            <a:fillRect/>
          </a:stretch>
        </p:blipFill>
        <p:spPr>
          <a:xfrm>
            <a:off x="4586287" y="228600"/>
            <a:ext cx="1190625" cy="1562100"/>
          </a:xfrm>
          <a:prstGeom prst="rect">
            <a:avLst/>
          </a:prstGeom>
        </p:spPr>
      </p:pic>
    </p:spTree>
    <p:extLst>
      <p:ext uri="{BB962C8B-B14F-4D97-AF65-F5344CB8AC3E}">
        <p14:creationId xmlns:p14="http://schemas.microsoft.com/office/powerpoint/2010/main" val="338870854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fontScale="90000"/>
          </a:bodyPr>
          <a:lstStyle/>
          <a:p>
            <a:r>
              <a:rPr lang="nb-NO" dirty="0" smtClean="0"/>
              <a:t>Delegatrollen forts</a:t>
            </a:r>
            <a:endParaRPr lang="nb-NO" dirty="0"/>
          </a:p>
        </p:txBody>
      </p:sp>
      <p:sp>
        <p:nvSpPr>
          <p:cNvPr id="3" name="Plassholder for innhold 2"/>
          <p:cNvSpPr>
            <a:spLocks noGrp="1"/>
          </p:cNvSpPr>
          <p:nvPr>
            <p:ph idx="1"/>
          </p:nvPr>
        </p:nvSpPr>
        <p:spPr>
          <a:xfrm>
            <a:off x="342900" y="1828800"/>
            <a:ext cx="6172200" cy="2765824"/>
          </a:xfrm>
        </p:spPr>
        <p:txBody>
          <a:bodyPr>
            <a:normAutofit/>
          </a:bodyPr>
          <a:lstStyle/>
          <a:p>
            <a:r>
              <a:rPr lang="nb-NO" sz="2800" i="1" dirty="0" smtClean="0"/>
              <a:t>valgt </a:t>
            </a:r>
            <a:r>
              <a:rPr lang="nb-NO" sz="2800" i="1" dirty="0"/>
              <a:t>for å representere en gruppe av medlemmer i en </a:t>
            </a:r>
            <a:r>
              <a:rPr lang="nb-NO" sz="2800" i="1" dirty="0" smtClean="0"/>
              <a:t>organisasjons  lokalavdeling </a:t>
            </a:r>
            <a:r>
              <a:rPr lang="nb-NO" sz="2800" i="1" dirty="0"/>
              <a:t>i en landsomfattende </a:t>
            </a:r>
            <a:r>
              <a:rPr lang="nb-NO" sz="2800" i="1" dirty="0" smtClean="0"/>
              <a:t>organisasjon </a:t>
            </a:r>
            <a:r>
              <a:rPr lang="nb-NO" sz="2800" i="1" dirty="0"/>
              <a:t>på et møte på et høyere nivå i organisasjonen</a:t>
            </a:r>
            <a:r>
              <a:rPr lang="nb-NO" dirty="0" smtClean="0"/>
              <a:t>.</a:t>
            </a:r>
          </a:p>
          <a:p>
            <a:endParaRPr lang="nb-NO" dirty="0" smtClean="0"/>
          </a:p>
        </p:txBody>
      </p:sp>
    </p:spTree>
    <p:extLst>
      <p:ext uri="{BB962C8B-B14F-4D97-AF65-F5344CB8AC3E}">
        <p14:creationId xmlns:p14="http://schemas.microsoft.com/office/powerpoint/2010/main" val="404152828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p>
            <a:r>
              <a:rPr lang="nb-NO" sz="3200" dirty="0" smtClean="0"/>
              <a:t>Ansvar som delegat? </a:t>
            </a:r>
            <a:endParaRPr lang="nb-NO" sz="3200" dirty="0"/>
          </a:p>
        </p:txBody>
      </p:sp>
      <p:sp>
        <p:nvSpPr>
          <p:cNvPr id="3" name="Plassholder for innhold 2"/>
          <p:cNvSpPr>
            <a:spLocks noGrp="1"/>
          </p:cNvSpPr>
          <p:nvPr>
            <p:ph idx="1"/>
          </p:nvPr>
        </p:nvSpPr>
        <p:spPr/>
        <p:txBody>
          <a:bodyPr>
            <a:normAutofit fontScale="70000" lnSpcReduction="20000"/>
          </a:bodyPr>
          <a:lstStyle/>
          <a:p>
            <a:r>
              <a:rPr lang="nb-NO" dirty="0" smtClean="0"/>
              <a:t>Skal opptre på vegne av det org. ledd som man skal representere. </a:t>
            </a:r>
          </a:p>
          <a:p>
            <a:endParaRPr lang="nb-NO" dirty="0" smtClean="0"/>
          </a:p>
          <a:p>
            <a:r>
              <a:rPr lang="nb-NO" dirty="0" smtClean="0"/>
              <a:t>Skal medvirke til at resultatene i sakene som landsmøtet skal behandle er til det beste for det org leddets formål og målsetting der man er delegat</a:t>
            </a:r>
          </a:p>
          <a:p>
            <a:endParaRPr lang="nb-NO" dirty="0" smtClean="0"/>
          </a:p>
          <a:p>
            <a:r>
              <a:rPr lang="nb-NO" dirty="0" smtClean="0"/>
              <a:t>Har klarlagt hvilke fullmakter årsmøtet har gitt delegatene</a:t>
            </a:r>
            <a:endParaRPr lang="nb-NO" dirty="0"/>
          </a:p>
        </p:txBody>
      </p:sp>
    </p:spTree>
    <p:extLst>
      <p:ext uri="{BB962C8B-B14F-4D97-AF65-F5344CB8AC3E}">
        <p14:creationId xmlns:p14="http://schemas.microsoft.com/office/powerpoint/2010/main" val="37859638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fontScale="90000"/>
          </a:bodyPr>
          <a:lstStyle/>
          <a:p>
            <a:r>
              <a:rPr lang="nb-NO" dirty="0" smtClean="0"/>
              <a:t>Delegat med fritt mandat</a:t>
            </a:r>
            <a:endParaRPr lang="nb-NO" dirty="0"/>
          </a:p>
        </p:txBody>
      </p:sp>
      <p:sp>
        <p:nvSpPr>
          <p:cNvPr id="3" name="Plassholder for innhold 2"/>
          <p:cNvSpPr>
            <a:spLocks noGrp="1"/>
          </p:cNvSpPr>
          <p:nvPr>
            <p:ph idx="1"/>
          </p:nvPr>
        </p:nvSpPr>
        <p:spPr/>
        <p:txBody>
          <a:bodyPr/>
          <a:lstStyle/>
          <a:p>
            <a:endParaRPr lang="nb-NO" sz="1800" dirty="0" smtClean="0"/>
          </a:p>
          <a:p>
            <a:r>
              <a:rPr lang="nb-NO" sz="1800" dirty="0" smtClean="0"/>
              <a:t>Delegaten </a:t>
            </a:r>
            <a:r>
              <a:rPr lang="nb-NO" sz="1800" dirty="0"/>
              <a:t>velges som representant og talsperson for foreningen på et generelt grunnlag. Dette innebærer at delegaten har </a:t>
            </a:r>
            <a:r>
              <a:rPr lang="nb-NO" sz="1800" dirty="0" smtClean="0"/>
              <a:t>et ubundet / fritt mandat</a:t>
            </a:r>
            <a:r>
              <a:rPr lang="nb-NO" sz="1800" dirty="0"/>
              <a:t>. </a:t>
            </a:r>
          </a:p>
          <a:p>
            <a:endParaRPr lang="nb-NO" dirty="0"/>
          </a:p>
        </p:txBody>
      </p:sp>
      <p:pic>
        <p:nvPicPr>
          <p:cNvPr id="4" name="Bilde 3"/>
          <p:cNvPicPr>
            <a:picLocks noChangeAspect="1"/>
          </p:cNvPicPr>
          <p:nvPr/>
        </p:nvPicPr>
        <p:blipFill>
          <a:blip r:embed="rId3"/>
          <a:stretch>
            <a:fillRect/>
          </a:stretch>
        </p:blipFill>
        <p:spPr>
          <a:xfrm>
            <a:off x="2844487" y="3201125"/>
            <a:ext cx="1359526" cy="1511939"/>
          </a:xfrm>
          <a:prstGeom prst="rect">
            <a:avLst/>
          </a:prstGeom>
        </p:spPr>
      </p:pic>
    </p:spTree>
    <p:extLst>
      <p:ext uri="{BB962C8B-B14F-4D97-AF65-F5344CB8AC3E}">
        <p14:creationId xmlns:p14="http://schemas.microsoft.com/office/powerpoint/2010/main" val="302525277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fontScale="90000"/>
          </a:bodyPr>
          <a:lstStyle/>
          <a:p>
            <a:r>
              <a:rPr lang="nb-NO" dirty="0" smtClean="0"/>
              <a:t>Ansvar delegater forts. </a:t>
            </a:r>
            <a:endParaRPr lang="nb-NO" dirty="0"/>
          </a:p>
        </p:txBody>
      </p:sp>
      <p:sp>
        <p:nvSpPr>
          <p:cNvPr id="3" name="Plassholder for innhold 2"/>
          <p:cNvSpPr>
            <a:spLocks noGrp="1"/>
          </p:cNvSpPr>
          <p:nvPr>
            <p:ph idx="1"/>
          </p:nvPr>
        </p:nvSpPr>
        <p:spPr/>
        <p:txBody>
          <a:bodyPr>
            <a:normAutofit/>
          </a:bodyPr>
          <a:lstStyle/>
          <a:p>
            <a:r>
              <a:rPr lang="nb-NO" sz="2800" dirty="0" smtClean="0"/>
              <a:t>Medvirke til at møtet avholdes innen oppsatt program/tidsskjema</a:t>
            </a:r>
          </a:p>
          <a:p>
            <a:endParaRPr lang="nb-NO" sz="2800" dirty="0" smtClean="0"/>
          </a:p>
          <a:p>
            <a:r>
              <a:rPr lang="nb-NO" sz="2800" dirty="0" smtClean="0"/>
              <a:t>Opptre i </a:t>
            </a:r>
            <a:r>
              <a:rPr lang="nb-NO" sz="2800" dirty="0" err="1" smtClean="0"/>
              <a:t>hht</a:t>
            </a:r>
            <a:r>
              <a:rPr lang="nb-NO" sz="2800" dirty="0" smtClean="0"/>
              <a:t> forretningsorden og respektere de regler denne fastsetter </a:t>
            </a:r>
            <a:endParaRPr lang="nb-NO" sz="2800" dirty="0"/>
          </a:p>
        </p:txBody>
      </p:sp>
      <p:pic>
        <p:nvPicPr>
          <p:cNvPr id="4" name="Bilde 3"/>
          <p:cNvPicPr>
            <a:picLocks noChangeAspect="1"/>
          </p:cNvPicPr>
          <p:nvPr/>
        </p:nvPicPr>
        <p:blipFill>
          <a:blip r:embed="rId3"/>
          <a:stretch>
            <a:fillRect/>
          </a:stretch>
        </p:blipFill>
        <p:spPr>
          <a:xfrm>
            <a:off x="5981700" y="1254765"/>
            <a:ext cx="628650" cy="628650"/>
          </a:xfrm>
          <a:prstGeom prst="rect">
            <a:avLst/>
          </a:prstGeom>
        </p:spPr>
      </p:pic>
      <p:pic>
        <p:nvPicPr>
          <p:cNvPr id="5" name="Bilde 4"/>
          <p:cNvPicPr>
            <a:picLocks noChangeAspect="1"/>
          </p:cNvPicPr>
          <p:nvPr/>
        </p:nvPicPr>
        <p:blipFill>
          <a:blip r:embed="rId4"/>
          <a:stretch>
            <a:fillRect/>
          </a:stretch>
        </p:blipFill>
        <p:spPr>
          <a:xfrm>
            <a:off x="5111114" y="3989786"/>
            <a:ext cx="1451611" cy="604838"/>
          </a:xfrm>
          <a:prstGeom prst="rect">
            <a:avLst/>
          </a:prstGeom>
        </p:spPr>
      </p:pic>
    </p:spTree>
    <p:extLst>
      <p:ext uri="{BB962C8B-B14F-4D97-AF65-F5344CB8AC3E}">
        <p14:creationId xmlns:p14="http://schemas.microsoft.com/office/powerpoint/2010/main" val="31650612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61925" y="790574"/>
            <a:ext cx="6485606" cy="695325"/>
          </a:xfrm>
        </p:spPr>
        <p:txBody>
          <a:bodyPr>
            <a:noAutofit/>
          </a:bodyPr>
          <a:lstStyle/>
          <a:p>
            <a:r>
              <a:rPr lang="nb-NO" sz="3200" dirty="0" smtClean="0"/>
              <a:t>Fullmakt eller forhåndsstemme? </a:t>
            </a:r>
            <a:endParaRPr lang="nb-NO" sz="3200" dirty="0"/>
          </a:p>
        </p:txBody>
      </p:sp>
      <p:sp>
        <p:nvSpPr>
          <p:cNvPr id="3" name="Plassholder for innhold 2"/>
          <p:cNvSpPr>
            <a:spLocks noGrp="1"/>
          </p:cNvSpPr>
          <p:nvPr>
            <p:ph idx="1"/>
          </p:nvPr>
        </p:nvSpPr>
        <p:spPr>
          <a:xfrm>
            <a:off x="342900" y="2314575"/>
            <a:ext cx="6172200" cy="2280049"/>
          </a:xfrm>
        </p:spPr>
        <p:txBody>
          <a:bodyPr/>
          <a:lstStyle/>
          <a:p>
            <a:r>
              <a:rPr lang="nb-NO" dirty="0" smtClean="0"/>
              <a:t>Det er </a:t>
            </a:r>
            <a:r>
              <a:rPr lang="nb-NO" u="sng" dirty="0" smtClean="0"/>
              <a:t>ikke</a:t>
            </a:r>
            <a:r>
              <a:rPr lang="nb-NO" dirty="0" smtClean="0"/>
              <a:t> anledning til bruk av fullmakt eller å avgi </a:t>
            </a:r>
            <a:r>
              <a:rPr lang="nb-NO" dirty="0" err="1" smtClean="0"/>
              <a:t>forhåndstemme</a:t>
            </a:r>
            <a:r>
              <a:rPr lang="nb-NO" dirty="0" smtClean="0"/>
              <a:t> under landsmøtet</a:t>
            </a:r>
            <a:endParaRPr lang="nb-NO" dirty="0"/>
          </a:p>
        </p:txBody>
      </p:sp>
    </p:spTree>
    <p:extLst>
      <p:ext uri="{BB962C8B-B14F-4D97-AF65-F5344CB8AC3E}">
        <p14:creationId xmlns:p14="http://schemas.microsoft.com/office/powerpoint/2010/main" val="27733925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fontScale="90000"/>
          </a:bodyPr>
          <a:lstStyle/>
          <a:p>
            <a:r>
              <a:rPr lang="nb-NO" dirty="0" smtClean="0"/>
              <a:t>Saksliste (foreløpig) </a:t>
            </a:r>
            <a:endParaRPr lang="nb-NO" dirty="0"/>
          </a:p>
        </p:txBody>
      </p:sp>
      <p:sp>
        <p:nvSpPr>
          <p:cNvPr id="3" name="Plassholder for innhold 2"/>
          <p:cNvSpPr>
            <a:spLocks noGrp="1"/>
          </p:cNvSpPr>
          <p:nvPr>
            <p:ph idx="1"/>
          </p:nvPr>
        </p:nvSpPr>
        <p:spPr>
          <a:xfrm>
            <a:off x="342900" y="1695451"/>
            <a:ext cx="6172200" cy="2899174"/>
          </a:xfrm>
        </p:spPr>
        <p:txBody>
          <a:bodyPr>
            <a:normAutofit/>
          </a:bodyPr>
          <a:lstStyle/>
          <a:p>
            <a:r>
              <a:rPr lang="nb-NO" sz="2400" dirty="0" smtClean="0"/>
              <a:t>Faste saker </a:t>
            </a:r>
            <a:r>
              <a:rPr lang="nb-NO" sz="2400" dirty="0" err="1" smtClean="0"/>
              <a:t>ihht</a:t>
            </a:r>
            <a:r>
              <a:rPr lang="nb-NO" sz="2400" dirty="0" smtClean="0"/>
              <a:t> </a:t>
            </a:r>
            <a:r>
              <a:rPr lang="nb-NO" sz="2400" dirty="0"/>
              <a:t>vedtektenes §5 om landsmøtet, innkomne forslag/saker og saker bestilt av landsmøtet </a:t>
            </a:r>
            <a:r>
              <a:rPr lang="nb-NO" sz="2400" dirty="0" smtClean="0"/>
              <a:t>2018</a:t>
            </a:r>
          </a:p>
          <a:p>
            <a:r>
              <a:rPr lang="nb-NO" sz="2400" dirty="0" smtClean="0"/>
              <a:t> </a:t>
            </a:r>
          </a:p>
          <a:p>
            <a:r>
              <a:rPr lang="nb-NO" sz="2400" dirty="0" smtClean="0"/>
              <a:t>Frist forslag til vedtektsendringer 9 </a:t>
            </a:r>
            <a:r>
              <a:rPr lang="nb-NO" sz="2400" dirty="0" err="1" smtClean="0"/>
              <a:t>mnd</a:t>
            </a:r>
            <a:r>
              <a:rPr lang="nb-NO" sz="2400" dirty="0" smtClean="0"/>
              <a:t> før, andre saker 6 </a:t>
            </a:r>
            <a:r>
              <a:rPr lang="nb-NO" sz="2400" dirty="0" err="1" smtClean="0"/>
              <a:t>mnd</a:t>
            </a:r>
            <a:r>
              <a:rPr lang="nb-NO" sz="2400" dirty="0" smtClean="0"/>
              <a:t> før </a:t>
            </a:r>
            <a:endParaRPr lang="nb-NO" sz="2400" dirty="0"/>
          </a:p>
          <a:p>
            <a:endParaRPr lang="nb-NO" dirty="0"/>
          </a:p>
        </p:txBody>
      </p:sp>
      <p:pic>
        <p:nvPicPr>
          <p:cNvPr id="4" name="Bilde 3"/>
          <p:cNvPicPr>
            <a:picLocks noChangeAspect="1"/>
          </p:cNvPicPr>
          <p:nvPr/>
        </p:nvPicPr>
        <p:blipFill>
          <a:blip r:embed="rId3"/>
          <a:stretch>
            <a:fillRect/>
          </a:stretch>
        </p:blipFill>
        <p:spPr>
          <a:xfrm>
            <a:off x="5143500" y="276478"/>
            <a:ext cx="1533525" cy="1149737"/>
          </a:xfrm>
          <a:prstGeom prst="rect">
            <a:avLst/>
          </a:prstGeom>
        </p:spPr>
      </p:pic>
    </p:spTree>
    <p:extLst>
      <p:ext uri="{BB962C8B-B14F-4D97-AF65-F5344CB8AC3E}">
        <p14:creationId xmlns:p14="http://schemas.microsoft.com/office/powerpoint/2010/main" val="319259844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fontScale="90000"/>
          </a:bodyPr>
          <a:lstStyle/>
          <a:p>
            <a:r>
              <a:rPr lang="nb-NO" dirty="0" smtClean="0"/>
              <a:t/>
            </a:r>
            <a:br>
              <a:rPr lang="nb-NO" dirty="0" smtClean="0"/>
            </a:br>
            <a:r>
              <a:rPr lang="nb-NO" dirty="0" smtClean="0"/>
              <a:t>Agenda</a:t>
            </a:r>
            <a:r>
              <a:rPr lang="nb-NO" dirty="0"/>
              <a:t/>
            </a:r>
            <a:br>
              <a:rPr lang="nb-NO" dirty="0"/>
            </a:br>
            <a:endParaRPr lang="nb-NO" dirty="0"/>
          </a:p>
        </p:txBody>
      </p:sp>
      <p:sp>
        <p:nvSpPr>
          <p:cNvPr id="3" name="Plassholder for innhold 2"/>
          <p:cNvSpPr>
            <a:spLocks noGrp="1"/>
          </p:cNvSpPr>
          <p:nvPr>
            <p:ph idx="1"/>
          </p:nvPr>
        </p:nvSpPr>
        <p:spPr/>
        <p:txBody>
          <a:bodyPr>
            <a:normAutofit/>
          </a:bodyPr>
          <a:lstStyle/>
          <a:p>
            <a:r>
              <a:rPr lang="nb-NO" sz="2000" dirty="0" smtClean="0"/>
              <a:t>Foreløpig program </a:t>
            </a:r>
            <a:r>
              <a:rPr lang="nb-NO" sz="2000" dirty="0"/>
              <a:t>for landsmøtehelgen</a:t>
            </a:r>
          </a:p>
          <a:p>
            <a:pPr lvl="0"/>
            <a:r>
              <a:rPr lang="nb-NO" sz="2000" dirty="0" smtClean="0"/>
              <a:t>Vårt organisasjonsdemokrati </a:t>
            </a:r>
          </a:p>
          <a:p>
            <a:r>
              <a:rPr lang="nb-NO" sz="2000" dirty="0"/>
              <a:t>Ny delegatfordeling - rollen som delegat</a:t>
            </a:r>
          </a:p>
          <a:p>
            <a:r>
              <a:rPr lang="nb-NO" sz="2000" dirty="0"/>
              <a:t>Saksliste </a:t>
            </a:r>
          </a:p>
          <a:p>
            <a:pPr lvl="0"/>
            <a:r>
              <a:rPr lang="nb-NO" sz="2000" dirty="0" smtClean="0"/>
              <a:t>Hva skjer på selve Landsmøtet </a:t>
            </a:r>
          </a:p>
          <a:p>
            <a:pPr lvl="1"/>
            <a:r>
              <a:rPr lang="nb-NO" sz="1600" dirty="0" smtClean="0"/>
              <a:t>Ulike roller</a:t>
            </a:r>
          </a:p>
          <a:p>
            <a:pPr lvl="1"/>
            <a:r>
              <a:rPr lang="nb-NO" sz="1600" dirty="0" smtClean="0"/>
              <a:t>Landsmøteforhandlinger/ gjennomføring</a:t>
            </a:r>
          </a:p>
          <a:p>
            <a:pPr lvl="1"/>
            <a:r>
              <a:rPr lang="nb-NO" sz="1600" dirty="0" smtClean="0"/>
              <a:t>Valget </a:t>
            </a:r>
          </a:p>
          <a:p>
            <a:pPr lvl="0"/>
            <a:endParaRPr lang="nb-NO" sz="2000" dirty="0" smtClean="0"/>
          </a:p>
        </p:txBody>
      </p:sp>
    </p:spTree>
    <p:extLst>
      <p:ext uri="{BB962C8B-B14F-4D97-AF65-F5344CB8AC3E}">
        <p14:creationId xmlns:p14="http://schemas.microsoft.com/office/powerpoint/2010/main" val="205280223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fontScale="90000"/>
          </a:bodyPr>
          <a:lstStyle/>
          <a:p>
            <a:r>
              <a:rPr lang="nb-NO" dirty="0" smtClean="0"/>
              <a:t>Sakslisten </a:t>
            </a:r>
            <a:endParaRPr lang="nb-NO" dirty="0"/>
          </a:p>
        </p:txBody>
      </p:sp>
      <p:sp>
        <p:nvSpPr>
          <p:cNvPr id="3" name="Plassholder for innhold 2"/>
          <p:cNvSpPr>
            <a:spLocks noGrp="1"/>
          </p:cNvSpPr>
          <p:nvPr>
            <p:ph idx="1"/>
          </p:nvPr>
        </p:nvSpPr>
        <p:spPr/>
        <p:txBody>
          <a:bodyPr>
            <a:normAutofit fontScale="47500" lnSpcReduction="20000"/>
          </a:bodyPr>
          <a:lstStyle/>
          <a:p>
            <a:pPr lvl="0"/>
            <a:r>
              <a:rPr lang="nb-NO" dirty="0"/>
              <a:t>Årsmeldinger for perioden 2018-2020</a:t>
            </a:r>
            <a:endParaRPr lang="nb-NO" sz="3600" dirty="0"/>
          </a:p>
          <a:p>
            <a:pPr lvl="0"/>
            <a:r>
              <a:rPr lang="nb-NO" dirty="0"/>
              <a:t>Reviderte regnskap for perioden 2018-2020</a:t>
            </a:r>
            <a:endParaRPr lang="nb-NO" sz="3600" dirty="0"/>
          </a:p>
          <a:p>
            <a:pPr lvl="0"/>
            <a:r>
              <a:rPr lang="nb-NO" dirty="0"/>
              <a:t>Strategisk plan for organisasjonen/ revisjon av strategisk plan for 2018-2024 </a:t>
            </a:r>
            <a:endParaRPr lang="nb-NO" sz="3600" dirty="0"/>
          </a:p>
          <a:p>
            <a:pPr lvl="0"/>
            <a:r>
              <a:rPr lang="nb-NO" dirty="0"/>
              <a:t>Fastsettelse av kontingent for perioden 2022-2024</a:t>
            </a:r>
            <a:endParaRPr lang="nb-NO" sz="3600" dirty="0"/>
          </a:p>
          <a:p>
            <a:pPr lvl="0"/>
            <a:r>
              <a:rPr lang="nb-NO" dirty="0"/>
              <a:t>Innkomne forslag (saker som styret legger frem og innsendte saker fra andre organisasjonsledd) </a:t>
            </a:r>
            <a:endParaRPr lang="nb-NO" sz="3600" dirty="0"/>
          </a:p>
          <a:p>
            <a:pPr lvl="0"/>
            <a:r>
              <a:rPr lang="nb-NO" dirty="0"/>
              <a:t>Valg:</a:t>
            </a:r>
            <a:endParaRPr lang="nb-NO" sz="3600" dirty="0"/>
          </a:p>
          <a:p>
            <a:pPr lvl="1"/>
            <a:r>
              <a:rPr lang="nb-NO" dirty="0"/>
              <a:t>Sentralstyret</a:t>
            </a:r>
            <a:endParaRPr lang="nb-NO" sz="3200" dirty="0"/>
          </a:p>
          <a:p>
            <a:pPr lvl="1"/>
            <a:r>
              <a:rPr lang="nb-NO" dirty="0"/>
              <a:t>Valgkomite</a:t>
            </a:r>
            <a:endParaRPr lang="nb-NO" sz="3200" dirty="0"/>
          </a:p>
          <a:p>
            <a:pPr lvl="1"/>
            <a:r>
              <a:rPr lang="nb-NO" dirty="0"/>
              <a:t>Vedtekts komite</a:t>
            </a:r>
            <a:endParaRPr lang="nb-NO" sz="3200" dirty="0"/>
          </a:p>
          <a:p>
            <a:pPr lvl="0"/>
            <a:r>
              <a:rPr lang="nb-NO" dirty="0"/>
              <a:t>Behandle og vedta vedtektsendringer</a:t>
            </a:r>
            <a:endParaRPr lang="nb-NO" sz="3600" dirty="0"/>
          </a:p>
          <a:p>
            <a:pPr lvl="0"/>
            <a:r>
              <a:rPr lang="nb-NO" dirty="0"/>
              <a:t>Fastsettelse av tid for neste landsmøte </a:t>
            </a:r>
            <a:endParaRPr lang="nb-NO" sz="3600" dirty="0"/>
          </a:p>
        </p:txBody>
      </p:sp>
    </p:spTree>
    <p:extLst>
      <p:ext uri="{BB962C8B-B14F-4D97-AF65-F5344CB8AC3E}">
        <p14:creationId xmlns:p14="http://schemas.microsoft.com/office/powerpoint/2010/main" val="279183283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fontScale="90000"/>
          </a:bodyPr>
          <a:lstStyle/>
          <a:p>
            <a:r>
              <a:rPr lang="nb-NO" sz="3100" dirty="0" smtClean="0"/>
              <a:t/>
            </a:r>
            <a:br>
              <a:rPr lang="nb-NO" sz="3100" dirty="0" smtClean="0"/>
            </a:br>
            <a:r>
              <a:rPr lang="nb-NO" sz="3100" dirty="0" smtClean="0"/>
              <a:t>Saker </a:t>
            </a:r>
            <a:r>
              <a:rPr lang="nb-NO" sz="3100" dirty="0"/>
              <a:t>bestilt av Landsmøtet 2018</a:t>
            </a:r>
            <a:r>
              <a:rPr lang="nb-NO" dirty="0"/>
              <a:t>:</a:t>
            </a:r>
            <a:br>
              <a:rPr lang="nb-NO" dirty="0"/>
            </a:br>
            <a:endParaRPr lang="nb-NO" dirty="0"/>
          </a:p>
        </p:txBody>
      </p:sp>
      <p:sp>
        <p:nvSpPr>
          <p:cNvPr id="3" name="Plassholder for innhold 2"/>
          <p:cNvSpPr>
            <a:spLocks noGrp="1"/>
          </p:cNvSpPr>
          <p:nvPr>
            <p:ph idx="1"/>
          </p:nvPr>
        </p:nvSpPr>
        <p:spPr/>
        <p:txBody>
          <a:bodyPr>
            <a:normAutofit lnSpcReduction="10000"/>
          </a:bodyPr>
          <a:lstStyle/>
          <a:p>
            <a:pPr lvl="0"/>
            <a:r>
              <a:rPr lang="nb-NO" sz="2200" b="1" dirty="0"/>
              <a:t>Sluttrapport - Snu trenden 2015-2021 </a:t>
            </a:r>
            <a:endParaRPr lang="nb-NO" sz="2200" b="1" dirty="0" smtClean="0"/>
          </a:p>
          <a:p>
            <a:pPr lvl="0"/>
            <a:r>
              <a:rPr lang="nb-NO" sz="2200" b="1" dirty="0" smtClean="0"/>
              <a:t>Sak </a:t>
            </a:r>
            <a:r>
              <a:rPr lang="nb-NO" sz="2200" b="1" dirty="0"/>
              <a:t>om </a:t>
            </a:r>
            <a:r>
              <a:rPr lang="nb-NO" sz="2200" b="1" dirty="0" smtClean="0"/>
              <a:t>ordningen </a:t>
            </a:r>
            <a:r>
              <a:rPr lang="nb-NO" sz="2200" b="1" dirty="0"/>
              <a:t>med ungdomspris </a:t>
            </a:r>
            <a:r>
              <a:rPr lang="nb-NO" sz="2200" dirty="0"/>
              <a:t>for medlemmer frem til fylte 30 år skal evalueres </a:t>
            </a:r>
            <a:endParaRPr lang="nb-NO" sz="2200" dirty="0" smtClean="0"/>
          </a:p>
          <a:p>
            <a:pPr lvl="0"/>
            <a:r>
              <a:rPr lang="nb-NO" sz="2200" b="1" dirty="0" smtClean="0"/>
              <a:t>Fylkessammenslåing </a:t>
            </a:r>
            <a:r>
              <a:rPr lang="nb-NO" sz="2200" b="1" dirty="0"/>
              <a:t>i N.K.S</a:t>
            </a:r>
            <a:r>
              <a:rPr lang="nb-NO" sz="2200" dirty="0"/>
              <a:t>. – vedtak om å utsette en eventuell omlegging av fylkesstrukturen i N.K.S. Landsmøtet ba om at saken ble tatt opp igjen på Landsmøte i 2021 (LM sak 09.2018).</a:t>
            </a:r>
          </a:p>
          <a:p>
            <a:endParaRPr lang="nb-NO" dirty="0"/>
          </a:p>
        </p:txBody>
      </p:sp>
    </p:spTree>
    <p:extLst>
      <p:ext uri="{BB962C8B-B14F-4D97-AF65-F5344CB8AC3E}">
        <p14:creationId xmlns:p14="http://schemas.microsoft.com/office/powerpoint/2010/main" val="104920830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tel 1"/>
          <p:cNvSpPr>
            <a:spLocks noGrp="1"/>
          </p:cNvSpPr>
          <p:nvPr>
            <p:ph type="title"/>
          </p:nvPr>
        </p:nvSpPr>
        <p:spPr/>
        <p:txBody>
          <a:bodyPr>
            <a:normAutofit fontScale="90000"/>
          </a:bodyPr>
          <a:lstStyle/>
          <a:p>
            <a:pPr eaLnBrk="1" hangingPunct="1"/>
            <a:r>
              <a:rPr lang="nb-NO" altLang="nb-NO" sz="2800" smtClean="0">
                <a:latin typeface="Clear Sans" panose="020B0503030202020304" pitchFamily="34" charset="0"/>
                <a:cs typeface="Clear Sans" panose="020B0503030202020304" pitchFamily="34" charset="0"/>
              </a:rPr>
              <a:t>Saksbehandlingprosess/ høringssaker</a:t>
            </a:r>
          </a:p>
        </p:txBody>
      </p:sp>
      <p:sp>
        <p:nvSpPr>
          <p:cNvPr id="3" name="Plassholder for innhold 2"/>
          <p:cNvSpPr>
            <a:spLocks noGrp="1"/>
          </p:cNvSpPr>
          <p:nvPr>
            <p:ph idx="1"/>
          </p:nvPr>
        </p:nvSpPr>
        <p:spPr/>
        <p:txBody>
          <a:bodyPr rtlCol="0">
            <a:normAutofit fontScale="85000" lnSpcReduction="20000"/>
          </a:bodyPr>
          <a:lstStyle/>
          <a:p>
            <a:pPr eaLnBrk="1" fontAlgn="auto" hangingPunct="1">
              <a:spcAft>
                <a:spcPts val="0"/>
              </a:spcAft>
              <a:buFont typeface="Arial"/>
              <a:buChar char="•"/>
              <a:defRPr/>
            </a:pPr>
            <a:r>
              <a:rPr lang="nb-NO" dirty="0"/>
              <a:t>Noen av sakene </a:t>
            </a:r>
            <a:r>
              <a:rPr lang="nb-NO" dirty="0" smtClean="0"/>
              <a:t>sendes </a:t>
            </a:r>
            <a:r>
              <a:rPr lang="nb-NO" dirty="0"/>
              <a:t>ut på høring </a:t>
            </a:r>
            <a:endParaRPr lang="nb-NO" dirty="0" smtClean="0"/>
          </a:p>
          <a:p>
            <a:pPr eaLnBrk="1" fontAlgn="auto" hangingPunct="1">
              <a:spcAft>
                <a:spcPts val="0"/>
              </a:spcAft>
              <a:buFont typeface="Arial"/>
              <a:buChar char="•"/>
              <a:defRPr/>
            </a:pPr>
            <a:r>
              <a:rPr lang="nb-NO" dirty="0"/>
              <a:t>I</a:t>
            </a:r>
            <a:r>
              <a:rPr lang="nb-NO" dirty="0" smtClean="0"/>
              <a:t>nformasjon </a:t>
            </a:r>
            <a:r>
              <a:rPr lang="nb-NO" dirty="0"/>
              <a:t>om og høringer </a:t>
            </a:r>
            <a:r>
              <a:rPr lang="nb-NO" dirty="0" smtClean="0"/>
              <a:t>sendes </a:t>
            </a:r>
            <a:r>
              <a:rPr lang="nb-NO" dirty="0"/>
              <a:t>direkte til leder av </a:t>
            </a:r>
            <a:r>
              <a:rPr lang="nb-NO" dirty="0" smtClean="0"/>
              <a:t>forening </a:t>
            </a:r>
          </a:p>
          <a:p>
            <a:pPr eaLnBrk="1" fontAlgn="auto" hangingPunct="1">
              <a:spcAft>
                <a:spcPts val="0"/>
              </a:spcAft>
              <a:buFont typeface="Arial"/>
              <a:buChar char="•"/>
              <a:defRPr/>
            </a:pPr>
            <a:r>
              <a:rPr lang="nb-NO" dirty="0" smtClean="0"/>
              <a:t>Styret </a:t>
            </a:r>
            <a:r>
              <a:rPr lang="nb-NO" dirty="0"/>
              <a:t>selv vurderer hvor omfattende saken skal behandles i </a:t>
            </a:r>
            <a:r>
              <a:rPr lang="nb-NO" dirty="0" smtClean="0"/>
              <a:t>foreningen - minimum informere </a:t>
            </a:r>
            <a:r>
              <a:rPr lang="nb-NO" dirty="0"/>
              <a:t>om landsmøteforberedelser som egen sak ved årsmøtet i 2021 </a:t>
            </a:r>
            <a:r>
              <a:rPr lang="nb-NO" dirty="0" smtClean="0"/>
              <a:t> </a:t>
            </a:r>
            <a:endParaRPr lang="nb-NO" dirty="0"/>
          </a:p>
          <a:p>
            <a:pPr eaLnBrk="1" fontAlgn="auto" hangingPunct="1">
              <a:spcAft>
                <a:spcPts val="0"/>
              </a:spcAft>
              <a:buFont typeface="Arial"/>
              <a:buChar char="•"/>
              <a:defRPr/>
            </a:pPr>
            <a:endParaRPr lang="nb-NO" dirty="0"/>
          </a:p>
        </p:txBody>
      </p:sp>
    </p:spTree>
    <p:extLst>
      <p:ext uri="{BB962C8B-B14F-4D97-AF65-F5344CB8AC3E}">
        <p14:creationId xmlns:p14="http://schemas.microsoft.com/office/powerpoint/2010/main" val="80595954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fontScale="90000"/>
          </a:bodyPr>
          <a:lstStyle/>
          <a:p>
            <a:r>
              <a:rPr lang="nb-NO" dirty="0" smtClean="0"/>
              <a:t>Under landsmøtet</a:t>
            </a:r>
            <a:endParaRPr lang="nb-NO" dirty="0"/>
          </a:p>
        </p:txBody>
      </p:sp>
      <p:pic>
        <p:nvPicPr>
          <p:cNvPr id="4" name="Plassholder for innhold 4"/>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823684" y="1544638"/>
            <a:ext cx="4910366" cy="2873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777496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p:cNvPicPr>
            <a:picLocks noChangeAspect="1"/>
          </p:cNvPicPr>
          <p:nvPr/>
        </p:nvPicPr>
        <p:blipFill>
          <a:blip r:embed="rId3"/>
          <a:stretch>
            <a:fillRect/>
          </a:stretch>
        </p:blipFill>
        <p:spPr>
          <a:xfrm>
            <a:off x="5398119" y="142479"/>
            <a:ext cx="1459881" cy="1096842"/>
          </a:xfrm>
          <a:prstGeom prst="rect">
            <a:avLst/>
          </a:prstGeom>
        </p:spPr>
      </p:pic>
      <p:sp>
        <p:nvSpPr>
          <p:cNvPr id="2" name="Tittel 1"/>
          <p:cNvSpPr>
            <a:spLocks noGrp="1"/>
          </p:cNvSpPr>
          <p:nvPr>
            <p:ph type="title"/>
          </p:nvPr>
        </p:nvSpPr>
        <p:spPr/>
        <p:txBody>
          <a:bodyPr>
            <a:normAutofit fontScale="90000"/>
          </a:bodyPr>
          <a:lstStyle/>
          <a:p>
            <a:r>
              <a:rPr lang="nb-NO" dirty="0" smtClean="0"/>
              <a:t/>
            </a:r>
            <a:br>
              <a:rPr lang="nb-NO" dirty="0" smtClean="0"/>
            </a:br>
            <a:r>
              <a:rPr lang="nb-NO" dirty="0" smtClean="0"/>
              <a:t>Sakslisten </a:t>
            </a:r>
            <a:r>
              <a:rPr lang="nb-NO" dirty="0"/>
              <a:t>og dagsorden</a:t>
            </a:r>
            <a:br>
              <a:rPr lang="nb-NO" dirty="0"/>
            </a:br>
            <a:endParaRPr lang="nb-NO" dirty="0"/>
          </a:p>
        </p:txBody>
      </p:sp>
      <p:sp>
        <p:nvSpPr>
          <p:cNvPr id="3" name="Plassholder for innhold 2"/>
          <p:cNvSpPr>
            <a:spLocks noGrp="1"/>
          </p:cNvSpPr>
          <p:nvPr>
            <p:ph idx="1"/>
          </p:nvPr>
        </p:nvSpPr>
        <p:spPr/>
        <p:txBody>
          <a:bodyPr>
            <a:normAutofit fontScale="77500" lnSpcReduction="20000"/>
          </a:bodyPr>
          <a:lstStyle/>
          <a:p>
            <a:r>
              <a:rPr lang="nb-NO" b="1" dirty="0" smtClean="0"/>
              <a:t>Sakslisten</a:t>
            </a:r>
            <a:r>
              <a:rPr lang="nb-NO" dirty="0" smtClean="0"/>
              <a:t> </a:t>
            </a:r>
            <a:r>
              <a:rPr lang="nb-NO" dirty="0"/>
              <a:t>er en oversikt over de sakene som skal behandles på møtet. </a:t>
            </a:r>
            <a:endParaRPr lang="nb-NO" dirty="0" smtClean="0"/>
          </a:p>
          <a:p>
            <a:endParaRPr lang="nb-NO" dirty="0"/>
          </a:p>
          <a:p>
            <a:r>
              <a:rPr lang="nb-NO" b="1" dirty="0" smtClean="0"/>
              <a:t>Dagsorden</a:t>
            </a:r>
            <a:r>
              <a:rPr lang="nb-NO" dirty="0" smtClean="0"/>
              <a:t>: Det </a:t>
            </a:r>
            <a:r>
              <a:rPr lang="nb-NO" dirty="0"/>
              <a:t>er ikke alltid mulig å behandle sakene i den rekkefølgen de er satt opp på sakslisten. Det er da mulig å lage en dagsorden som forteller hvilken rekkefølge sakene skal behandles. </a:t>
            </a:r>
          </a:p>
        </p:txBody>
      </p:sp>
    </p:spTree>
    <p:extLst>
      <p:ext uri="{BB962C8B-B14F-4D97-AF65-F5344CB8AC3E}">
        <p14:creationId xmlns:p14="http://schemas.microsoft.com/office/powerpoint/2010/main" val="153017095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fontScale="90000"/>
          </a:bodyPr>
          <a:lstStyle/>
          <a:p>
            <a:r>
              <a:rPr lang="nb-NO" dirty="0" smtClean="0"/>
              <a:t/>
            </a:r>
            <a:br>
              <a:rPr lang="nb-NO" dirty="0" smtClean="0"/>
            </a:br>
            <a:r>
              <a:rPr lang="nb-NO" dirty="0" smtClean="0"/>
              <a:t>Forretningsorden</a:t>
            </a:r>
            <a:r>
              <a:rPr lang="nb-NO" dirty="0"/>
              <a:t/>
            </a:r>
            <a:br>
              <a:rPr lang="nb-NO" dirty="0"/>
            </a:br>
            <a:endParaRPr lang="nb-NO" dirty="0"/>
          </a:p>
        </p:txBody>
      </p:sp>
      <p:sp>
        <p:nvSpPr>
          <p:cNvPr id="3" name="Plassholder for innhold 2"/>
          <p:cNvSpPr>
            <a:spLocks noGrp="1"/>
          </p:cNvSpPr>
          <p:nvPr>
            <p:ph idx="1"/>
          </p:nvPr>
        </p:nvSpPr>
        <p:spPr/>
        <p:txBody>
          <a:bodyPr>
            <a:normAutofit/>
          </a:bodyPr>
          <a:lstStyle/>
          <a:p>
            <a:r>
              <a:rPr lang="nb-NO" sz="2800" dirty="0" smtClean="0"/>
              <a:t>Forretningsorden er kjørereglene </a:t>
            </a:r>
            <a:r>
              <a:rPr lang="nb-NO" sz="2800" dirty="0"/>
              <a:t>som gjelder for møtet og skal vedtas i begynnelsen av møtet. </a:t>
            </a:r>
            <a:endParaRPr lang="nb-NO" sz="2800" dirty="0" smtClean="0"/>
          </a:p>
          <a:p>
            <a:r>
              <a:rPr lang="nb-NO" sz="2800" dirty="0" smtClean="0"/>
              <a:t>Regler for </a:t>
            </a:r>
            <a:r>
              <a:rPr lang="nb-NO" sz="2800" dirty="0"/>
              <a:t>hvordan vi vil at møtet skal gjennomføres.</a:t>
            </a:r>
          </a:p>
          <a:p>
            <a:endParaRPr lang="nb-NO" dirty="0"/>
          </a:p>
        </p:txBody>
      </p:sp>
      <p:pic>
        <p:nvPicPr>
          <p:cNvPr id="4" name="Bilde 3"/>
          <p:cNvPicPr>
            <a:picLocks noChangeAspect="1"/>
          </p:cNvPicPr>
          <p:nvPr/>
        </p:nvPicPr>
        <p:blipFill>
          <a:blip r:embed="rId3"/>
          <a:stretch>
            <a:fillRect/>
          </a:stretch>
        </p:blipFill>
        <p:spPr>
          <a:xfrm>
            <a:off x="4836062" y="417268"/>
            <a:ext cx="1624786" cy="912975"/>
          </a:xfrm>
          <a:prstGeom prst="rect">
            <a:avLst/>
          </a:prstGeom>
        </p:spPr>
      </p:pic>
    </p:spTree>
    <p:extLst>
      <p:ext uri="{BB962C8B-B14F-4D97-AF65-F5344CB8AC3E}">
        <p14:creationId xmlns:p14="http://schemas.microsoft.com/office/powerpoint/2010/main" val="25385202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p>
            <a:r>
              <a:rPr lang="nb-NO" sz="2800" dirty="0" smtClean="0"/>
              <a:t>Ulike roller under landsmøtet</a:t>
            </a:r>
            <a:endParaRPr lang="nb-NO" sz="2800" dirty="0"/>
          </a:p>
        </p:txBody>
      </p:sp>
      <p:sp>
        <p:nvSpPr>
          <p:cNvPr id="3" name="Plassholder for innhold 2"/>
          <p:cNvSpPr>
            <a:spLocks noGrp="1"/>
          </p:cNvSpPr>
          <p:nvPr>
            <p:ph sz="half" idx="1"/>
          </p:nvPr>
        </p:nvSpPr>
        <p:spPr>
          <a:xfrm>
            <a:off x="342900" y="1628774"/>
            <a:ext cx="2857500" cy="2965848"/>
          </a:xfrm>
        </p:spPr>
        <p:txBody>
          <a:bodyPr>
            <a:noAutofit/>
          </a:bodyPr>
          <a:lstStyle/>
          <a:p>
            <a:endParaRPr lang="nb-NO" sz="1800" dirty="0" smtClean="0"/>
          </a:p>
          <a:p>
            <a:r>
              <a:rPr lang="nb-NO" sz="1800" dirty="0" smtClean="0"/>
              <a:t>Møteleder/ bisitter</a:t>
            </a:r>
          </a:p>
          <a:p>
            <a:r>
              <a:rPr lang="nb-NO" sz="1800" dirty="0" smtClean="0"/>
              <a:t>Delegater</a:t>
            </a:r>
          </a:p>
          <a:p>
            <a:r>
              <a:rPr lang="nb-NO" sz="1800" dirty="0" smtClean="0"/>
              <a:t>Observatører</a:t>
            </a:r>
          </a:p>
          <a:p>
            <a:r>
              <a:rPr lang="nb-NO" sz="1800" dirty="0" smtClean="0"/>
              <a:t>Gjester</a:t>
            </a:r>
          </a:p>
          <a:p>
            <a:r>
              <a:rPr lang="nb-NO" sz="1800" dirty="0" smtClean="0"/>
              <a:t>Ansatte</a:t>
            </a:r>
          </a:p>
          <a:p>
            <a:endParaRPr lang="nb-NO" sz="2000" dirty="0"/>
          </a:p>
        </p:txBody>
      </p:sp>
      <p:sp>
        <p:nvSpPr>
          <p:cNvPr id="5" name="Plassholder for innhold 4"/>
          <p:cNvSpPr>
            <a:spLocks noGrp="1"/>
          </p:cNvSpPr>
          <p:nvPr>
            <p:ph sz="half" idx="2"/>
          </p:nvPr>
        </p:nvSpPr>
        <p:spPr>
          <a:xfrm>
            <a:off x="3486150" y="1981199"/>
            <a:ext cx="3028950" cy="2613423"/>
          </a:xfrm>
        </p:spPr>
        <p:txBody>
          <a:bodyPr/>
          <a:lstStyle/>
          <a:p>
            <a:r>
              <a:rPr lang="nb-NO" sz="1800" dirty="0"/>
              <a:t>Komiteer:</a:t>
            </a:r>
          </a:p>
          <a:p>
            <a:pPr lvl="1"/>
            <a:r>
              <a:rPr lang="nb-NO" sz="1400" dirty="0"/>
              <a:t>Valgkomite</a:t>
            </a:r>
          </a:p>
          <a:p>
            <a:pPr lvl="1"/>
            <a:r>
              <a:rPr lang="nb-NO" sz="1400" dirty="0" err="1"/>
              <a:t>Vedtektskomite</a:t>
            </a:r>
            <a:endParaRPr lang="nb-NO" sz="1400" dirty="0"/>
          </a:p>
          <a:p>
            <a:pPr lvl="1"/>
            <a:r>
              <a:rPr lang="nb-NO" sz="1400" dirty="0"/>
              <a:t>Redaksjonskomite</a:t>
            </a:r>
          </a:p>
          <a:p>
            <a:pPr lvl="1"/>
            <a:r>
              <a:rPr lang="nb-NO" sz="1400" dirty="0"/>
              <a:t>Tellekomite</a:t>
            </a:r>
          </a:p>
          <a:p>
            <a:endParaRPr lang="nb-NO" dirty="0"/>
          </a:p>
        </p:txBody>
      </p:sp>
      <p:pic>
        <p:nvPicPr>
          <p:cNvPr id="4" name="Bilde 3"/>
          <p:cNvPicPr>
            <a:picLocks noChangeAspect="1"/>
          </p:cNvPicPr>
          <p:nvPr/>
        </p:nvPicPr>
        <p:blipFill>
          <a:blip r:embed="rId3"/>
          <a:stretch>
            <a:fillRect/>
          </a:stretch>
        </p:blipFill>
        <p:spPr>
          <a:xfrm>
            <a:off x="5272820" y="530224"/>
            <a:ext cx="1455697" cy="1574801"/>
          </a:xfrm>
          <a:prstGeom prst="rect">
            <a:avLst/>
          </a:prstGeom>
        </p:spPr>
      </p:pic>
    </p:spTree>
    <p:extLst>
      <p:ext uri="{BB962C8B-B14F-4D97-AF65-F5344CB8AC3E}">
        <p14:creationId xmlns:p14="http://schemas.microsoft.com/office/powerpoint/2010/main" val="373927871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fontScale="90000"/>
          </a:bodyPr>
          <a:lstStyle/>
          <a:p>
            <a:r>
              <a:rPr lang="nb-NO" dirty="0" smtClean="0"/>
              <a:t>Valgkomiteen</a:t>
            </a:r>
            <a:endParaRPr lang="nb-NO" dirty="0"/>
          </a:p>
        </p:txBody>
      </p:sp>
      <p:sp>
        <p:nvSpPr>
          <p:cNvPr id="3" name="Plassholder for innhold 2"/>
          <p:cNvSpPr>
            <a:spLocks noGrp="1"/>
          </p:cNvSpPr>
          <p:nvPr>
            <p:ph idx="1"/>
          </p:nvPr>
        </p:nvSpPr>
        <p:spPr>
          <a:xfrm>
            <a:off x="342900" y="2207172"/>
            <a:ext cx="6172200" cy="2387452"/>
          </a:xfrm>
        </p:spPr>
        <p:txBody>
          <a:bodyPr>
            <a:normAutofit fontScale="92500"/>
          </a:bodyPr>
          <a:lstStyle/>
          <a:p>
            <a:r>
              <a:rPr lang="nb-NO" sz="2600" dirty="0"/>
              <a:t>Valgkomiteen er en av de aller viktigste komiteene i en demokratisk </a:t>
            </a:r>
            <a:r>
              <a:rPr lang="nb-NO" sz="2600" dirty="0" smtClean="0"/>
              <a:t>organisasjon</a:t>
            </a:r>
          </a:p>
          <a:p>
            <a:r>
              <a:rPr lang="nb-NO" sz="2600" dirty="0" smtClean="0"/>
              <a:t>Har </a:t>
            </a:r>
            <a:r>
              <a:rPr lang="nb-NO" sz="2600" dirty="0"/>
              <a:t>som oppgave å forberede og innstille til styrets sammensetning overfor landsmøtet</a:t>
            </a:r>
            <a:r>
              <a:rPr lang="nb-NO" dirty="0"/>
              <a:t>. </a:t>
            </a:r>
          </a:p>
        </p:txBody>
      </p:sp>
      <p:pic>
        <p:nvPicPr>
          <p:cNvPr id="4" name="Bilde 3"/>
          <p:cNvPicPr>
            <a:picLocks noChangeAspect="1"/>
          </p:cNvPicPr>
          <p:nvPr/>
        </p:nvPicPr>
        <p:blipFill>
          <a:blip r:embed="rId3"/>
          <a:stretch>
            <a:fillRect/>
          </a:stretch>
        </p:blipFill>
        <p:spPr>
          <a:xfrm>
            <a:off x="3708050" y="219752"/>
            <a:ext cx="2807050" cy="2104544"/>
          </a:xfrm>
          <a:prstGeom prst="rect">
            <a:avLst/>
          </a:prstGeom>
        </p:spPr>
      </p:pic>
    </p:spTree>
    <p:extLst>
      <p:ext uri="{BB962C8B-B14F-4D97-AF65-F5344CB8AC3E}">
        <p14:creationId xmlns:p14="http://schemas.microsoft.com/office/powerpoint/2010/main" val="289631656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p:cNvPicPr>
            <a:picLocks noChangeAspect="1"/>
          </p:cNvPicPr>
          <p:nvPr/>
        </p:nvPicPr>
        <p:blipFill>
          <a:blip r:embed="rId3"/>
          <a:stretch>
            <a:fillRect/>
          </a:stretch>
        </p:blipFill>
        <p:spPr>
          <a:xfrm>
            <a:off x="4733925" y="0"/>
            <a:ext cx="2752725" cy="1514475"/>
          </a:xfrm>
          <a:prstGeom prst="rect">
            <a:avLst/>
          </a:prstGeom>
        </p:spPr>
      </p:pic>
      <p:sp>
        <p:nvSpPr>
          <p:cNvPr id="2" name="Tittel 1"/>
          <p:cNvSpPr>
            <a:spLocks noGrp="1"/>
          </p:cNvSpPr>
          <p:nvPr>
            <p:ph type="title"/>
          </p:nvPr>
        </p:nvSpPr>
        <p:spPr>
          <a:xfrm>
            <a:off x="342900" y="617689"/>
            <a:ext cx="6172200" cy="676095"/>
          </a:xfrm>
        </p:spPr>
        <p:txBody>
          <a:bodyPr>
            <a:normAutofit fontScale="90000"/>
          </a:bodyPr>
          <a:lstStyle/>
          <a:p>
            <a:r>
              <a:rPr lang="nb-NO" dirty="0" err="1" smtClean="0"/>
              <a:t>Vedtektskomiteen</a:t>
            </a:r>
            <a:endParaRPr lang="nb-NO" dirty="0"/>
          </a:p>
        </p:txBody>
      </p:sp>
      <p:sp>
        <p:nvSpPr>
          <p:cNvPr id="3" name="Plassholder for innhold 2"/>
          <p:cNvSpPr>
            <a:spLocks noGrp="1"/>
          </p:cNvSpPr>
          <p:nvPr>
            <p:ph idx="1"/>
          </p:nvPr>
        </p:nvSpPr>
        <p:spPr>
          <a:xfrm>
            <a:off x="342900" y="1911473"/>
            <a:ext cx="6172200" cy="2811876"/>
          </a:xfrm>
        </p:spPr>
        <p:txBody>
          <a:bodyPr>
            <a:noAutofit/>
          </a:bodyPr>
          <a:lstStyle/>
          <a:p>
            <a:r>
              <a:rPr lang="nb-NO" sz="2000" dirty="0" smtClean="0"/>
              <a:t>Forslag til vedtektsendringer kan fremsettes av lokalforening, fylkesstyre, sentralstyre, landsstyre eller </a:t>
            </a:r>
            <a:r>
              <a:rPr lang="nb-NO" sz="2000" dirty="0" err="1" smtClean="0"/>
              <a:t>vedtektskomiteen</a:t>
            </a:r>
            <a:r>
              <a:rPr lang="nb-NO" sz="2000" dirty="0" smtClean="0"/>
              <a:t> selv. </a:t>
            </a:r>
          </a:p>
          <a:p>
            <a:endParaRPr lang="nb-NO" sz="2000" dirty="0"/>
          </a:p>
          <a:p>
            <a:r>
              <a:rPr lang="nb-NO" sz="2000" dirty="0" err="1" smtClean="0"/>
              <a:t>Vedtektskomitéens</a:t>
            </a:r>
            <a:r>
              <a:rPr lang="nb-NO" sz="2000" dirty="0" smtClean="0"/>
              <a:t> </a:t>
            </a:r>
            <a:r>
              <a:rPr lang="nb-NO" sz="2000" dirty="0"/>
              <a:t>oppgave er å utarbeide et helhetlig forslag til nye vedtekter </a:t>
            </a:r>
            <a:r>
              <a:rPr lang="nb-NO" sz="2000" dirty="0" smtClean="0"/>
              <a:t>for N.K.S.</a:t>
            </a:r>
          </a:p>
          <a:p>
            <a:endParaRPr lang="nb-NO" sz="2000" dirty="0" smtClean="0"/>
          </a:p>
          <a:p>
            <a:r>
              <a:rPr lang="nb-NO" sz="2000" dirty="0" smtClean="0"/>
              <a:t>Alle vedtektsendringer krever 2/3 flertall. </a:t>
            </a:r>
            <a:endParaRPr lang="nb-NO" sz="2000" dirty="0"/>
          </a:p>
        </p:txBody>
      </p:sp>
    </p:spTree>
    <p:extLst>
      <p:ext uri="{BB962C8B-B14F-4D97-AF65-F5344CB8AC3E}">
        <p14:creationId xmlns:p14="http://schemas.microsoft.com/office/powerpoint/2010/main" val="388646392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fontScale="90000"/>
          </a:bodyPr>
          <a:lstStyle/>
          <a:p>
            <a:r>
              <a:rPr lang="nb-NO" dirty="0" smtClean="0"/>
              <a:t>Redaksjonskomiteen</a:t>
            </a:r>
            <a:endParaRPr lang="nb-NO" dirty="0"/>
          </a:p>
        </p:txBody>
      </p:sp>
      <p:sp>
        <p:nvSpPr>
          <p:cNvPr id="3" name="Plassholder for innhold 2"/>
          <p:cNvSpPr>
            <a:spLocks noGrp="1"/>
          </p:cNvSpPr>
          <p:nvPr>
            <p:ph idx="1"/>
          </p:nvPr>
        </p:nvSpPr>
        <p:spPr>
          <a:xfrm>
            <a:off x="342900" y="1809750"/>
            <a:ext cx="6172200" cy="2466976"/>
          </a:xfrm>
        </p:spPr>
        <p:txBody>
          <a:bodyPr>
            <a:normAutofit/>
          </a:bodyPr>
          <a:lstStyle/>
          <a:p>
            <a:r>
              <a:rPr lang="nb-NO" sz="2800" dirty="0"/>
              <a:t>Komiteen behandler saker som blir oversendt komiteen og legger fram sin innstilling i slutten av Landsmøtet.</a:t>
            </a:r>
          </a:p>
        </p:txBody>
      </p:sp>
      <p:pic>
        <p:nvPicPr>
          <p:cNvPr id="4" name="Bilde 3"/>
          <p:cNvPicPr>
            <a:picLocks noChangeAspect="1"/>
          </p:cNvPicPr>
          <p:nvPr/>
        </p:nvPicPr>
        <p:blipFill>
          <a:blip r:embed="rId3"/>
          <a:stretch>
            <a:fillRect/>
          </a:stretch>
        </p:blipFill>
        <p:spPr>
          <a:xfrm>
            <a:off x="4646613" y="3359791"/>
            <a:ext cx="1868487" cy="1020292"/>
          </a:xfrm>
          <a:prstGeom prst="rect">
            <a:avLst/>
          </a:prstGeom>
        </p:spPr>
      </p:pic>
    </p:spTree>
    <p:extLst>
      <p:ext uri="{BB962C8B-B14F-4D97-AF65-F5344CB8AC3E}">
        <p14:creationId xmlns:p14="http://schemas.microsoft.com/office/powerpoint/2010/main" val="37932838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rtlCol="0">
            <a:normAutofit fontScale="90000"/>
          </a:bodyPr>
          <a:lstStyle/>
          <a:p>
            <a:pPr eaLnBrk="1" fontAlgn="auto" hangingPunct="1">
              <a:spcAft>
                <a:spcPts val="0"/>
              </a:spcAft>
              <a:defRPr/>
            </a:pPr>
            <a:r>
              <a:rPr lang="nb-NO" dirty="0" smtClean="0"/>
              <a:t>Covid-19</a:t>
            </a:r>
            <a:endParaRPr lang="nb-NO" dirty="0"/>
          </a:p>
        </p:txBody>
      </p:sp>
      <p:sp>
        <p:nvSpPr>
          <p:cNvPr id="7171" name="Plassholder for innhold 2"/>
          <p:cNvSpPr>
            <a:spLocks noGrp="1"/>
          </p:cNvSpPr>
          <p:nvPr>
            <p:ph idx="1"/>
          </p:nvPr>
        </p:nvSpPr>
        <p:spPr/>
        <p:txBody>
          <a:bodyPr/>
          <a:lstStyle/>
          <a:p>
            <a:pPr eaLnBrk="1" hangingPunct="1"/>
            <a:r>
              <a:rPr lang="nb-NO" altLang="nb-NO" sz="2800" smtClean="0">
                <a:latin typeface="Clear Sans" panose="020B0503030202020304" pitchFamily="34" charset="0"/>
                <a:cs typeface="Clear Sans" panose="020B0503030202020304" pitchFamily="34" charset="0"/>
              </a:rPr>
              <a:t>Landsmøtet planlegges som normalt</a:t>
            </a:r>
          </a:p>
          <a:p>
            <a:pPr eaLnBrk="1" hangingPunct="1"/>
            <a:r>
              <a:rPr lang="nb-NO" altLang="nb-NO" sz="2800" smtClean="0">
                <a:latin typeface="Clear Sans" panose="020B0503030202020304" pitchFamily="34" charset="0"/>
                <a:cs typeface="Clear Sans" panose="020B0503030202020304" pitchFamily="34" charset="0"/>
              </a:rPr>
              <a:t>Hotellet tilrettelegger med nødvendige smittvernstiltak</a:t>
            </a:r>
          </a:p>
          <a:p>
            <a:pPr eaLnBrk="1" hangingPunct="1"/>
            <a:endParaRPr lang="nb-NO" altLang="nb-NO" sz="2800" smtClean="0">
              <a:latin typeface="Clear Sans" panose="020B0503030202020304" pitchFamily="34" charset="0"/>
              <a:cs typeface="Clear Sans" panose="020B0503030202020304" pitchFamily="34" charset="0"/>
            </a:endParaRPr>
          </a:p>
        </p:txBody>
      </p:sp>
      <p:sp>
        <p:nvSpPr>
          <p:cNvPr id="7172" name="AutoShape 2" descr="To nye tilfelle av covid-19 i Bjørnafjorden"/>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lear Sans" panose="020B0503030202020304" pitchFamily="34" charset="0"/>
                <a:cs typeface="Clear Sans" panose="020B0503030202020304" pitchFamily="34" charset="0"/>
              </a:defRPr>
            </a:lvl1pPr>
            <a:lvl2pPr marL="742950" indent="-285750">
              <a:spcBef>
                <a:spcPct val="20000"/>
              </a:spcBef>
              <a:buFont typeface="Arial" panose="020B0604020202020204" pitchFamily="34" charset="0"/>
              <a:buChar char="–"/>
              <a:defRPr sz="2800">
                <a:solidFill>
                  <a:schemeClr val="tx1"/>
                </a:solidFill>
                <a:latin typeface="Clear Sans" panose="020B0503030202020304" pitchFamily="34" charset="0"/>
                <a:cs typeface="Clear Sans" panose="020B0503030202020304" pitchFamily="34" charset="0"/>
              </a:defRPr>
            </a:lvl2pPr>
            <a:lvl3pPr marL="1143000" indent="-228600">
              <a:spcBef>
                <a:spcPct val="20000"/>
              </a:spcBef>
              <a:buFont typeface="Arial" panose="020B0604020202020204" pitchFamily="34" charset="0"/>
              <a:buChar char="•"/>
              <a:defRPr sz="2400">
                <a:solidFill>
                  <a:schemeClr val="tx1"/>
                </a:solidFill>
                <a:latin typeface="Clear Sans" panose="020B0503030202020304" pitchFamily="34" charset="0"/>
                <a:cs typeface="Clear Sans" panose="020B0503030202020304" pitchFamily="34" charset="0"/>
              </a:defRPr>
            </a:lvl3pPr>
            <a:lvl4pPr marL="1600200" indent="-228600">
              <a:spcBef>
                <a:spcPct val="20000"/>
              </a:spcBef>
              <a:buFont typeface="Arial" panose="020B0604020202020204" pitchFamily="34" charset="0"/>
              <a:buChar char="–"/>
              <a:defRPr sz="2000">
                <a:solidFill>
                  <a:schemeClr val="tx1"/>
                </a:solidFill>
                <a:latin typeface="Clear Sans" panose="020B0503030202020304" pitchFamily="34" charset="0"/>
                <a:cs typeface="Clear Sans" panose="020B0503030202020304" pitchFamily="34" charset="0"/>
              </a:defRPr>
            </a:lvl4pPr>
            <a:lvl5pPr marL="2057400" indent="-228600">
              <a:spcBef>
                <a:spcPct val="20000"/>
              </a:spcBef>
              <a:buFont typeface="Arial" panose="020B0604020202020204" pitchFamily="34" charset="0"/>
              <a:buChar char="»"/>
              <a:defRPr sz="2000">
                <a:solidFill>
                  <a:schemeClr val="tx1"/>
                </a:solidFill>
                <a:latin typeface="Clear Sans" panose="020B0503030202020304" pitchFamily="34" charset="0"/>
                <a:cs typeface="Clear Sans" panose="020B05030302020203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lear Sans" panose="020B0503030202020304" pitchFamily="34" charset="0"/>
                <a:cs typeface="Clear Sans" panose="020B05030302020203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lear Sans" panose="020B0503030202020304" pitchFamily="34" charset="0"/>
                <a:cs typeface="Clear Sans" panose="020B05030302020203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lear Sans" panose="020B0503030202020304" pitchFamily="34" charset="0"/>
                <a:cs typeface="Clear Sans" panose="020B05030302020203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lear Sans" panose="020B0503030202020304" pitchFamily="34" charset="0"/>
                <a:cs typeface="Clear Sans" panose="020B0503030202020304" pitchFamily="34" charset="0"/>
              </a:defRPr>
            </a:lvl9pPr>
          </a:lstStyle>
          <a:p>
            <a:pPr eaLnBrk="1" hangingPunct="1">
              <a:spcBef>
                <a:spcPct val="0"/>
              </a:spcBef>
              <a:buFontTx/>
              <a:buNone/>
            </a:pPr>
            <a:endParaRPr lang="nb-NO" altLang="nb-NO" sz="1800">
              <a:latin typeface="Calibri" panose="020F0502020204030204" pitchFamily="34" charset="0"/>
            </a:endParaRPr>
          </a:p>
        </p:txBody>
      </p:sp>
      <p:sp>
        <p:nvSpPr>
          <p:cNvPr id="7173" name="AutoShape 4" descr="To nye tilfelle av covid-19 i Bjørnafjorden"/>
          <p:cNvSpPr>
            <a:spLocks noChangeAspect="1" noChangeArrowheads="1"/>
          </p:cNvSpPr>
          <p:nvPr/>
        </p:nvSpPr>
        <p:spPr bwMode="auto">
          <a:xfrm>
            <a:off x="307975"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lear Sans" panose="020B0503030202020304" pitchFamily="34" charset="0"/>
                <a:cs typeface="Clear Sans" panose="020B0503030202020304" pitchFamily="34" charset="0"/>
              </a:defRPr>
            </a:lvl1pPr>
            <a:lvl2pPr marL="742950" indent="-285750">
              <a:spcBef>
                <a:spcPct val="20000"/>
              </a:spcBef>
              <a:buFont typeface="Arial" panose="020B0604020202020204" pitchFamily="34" charset="0"/>
              <a:buChar char="–"/>
              <a:defRPr sz="2800">
                <a:solidFill>
                  <a:schemeClr val="tx1"/>
                </a:solidFill>
                <a:latin typeface="Clear Sans" panose="020B0503030202020304" pitchFamily="34" charset="0"/>
                <a:cs typeface="Clear Sans" panose="020B0503030202020304" pitchFamily="34" charset="0"/>
              </a:defRPr>
            </a:lvl2pPr>
            <a:lvl3pPr marL="1143000" indent="-228600">
              <a:spcBef>
                <a:spcPct val="20000"/>
              </a:spcBef>
              <a:buFont typeface="Arial" panose="020B0604020202020204" pitchFamily="34" charset="0"/>
              <a:buChar char="•"/>
              <a:defRPr sz="2400">
                <a:solidFill>
                  <a:schemeClr val="tx1"/>
                </a:solidFill>
                <a:latin typeface="Clear Sans" panose="020B0503030202020304" pitchFamily="34" charset="0"/>
                <a:cs typeface="Clear Sans" panose="020B0503030202020304" pitchFamily="34" charset="0"/>
              </a:defRPr>
            </a:lvl3pPr>
            <a:lvl4pPr marL="1600200" indent="-228600">
              <a:spcBef>
                <a:spcPct val="20000"/>
              </a:spcBef>
              <a:buFont typeface="Arial" panose="020B0604020202020204" pitchFamily="34" charset="0"/>
              <a:buChar char="–"/>
              <a:defRPr sz="2000">
                <a:solidFill>
                  <a:schemeClr val="tx1"/>
                </a:solidFill>
                <a:latin typeface="Clear Sans" panose="020B0503030202020304" pitchFamily="34" charset="0"/>
                <a:cs typeface="Clear Sans" panose="020B0503030202020304" pitchFamily="34" charset="0"/>
              </a:defRPr>
            </a:lvl4pPr>
            <a:lvl5pPr marL="2057400" indent="-228600">
              <a:spcBef>
                <a:spcPct val="20000"/>
              </a:spcBef>
              <a:buFont typeface="Arial" panose="020B0604020202020204" pitchFamily="34" charset="0"/>
              <a:buChar char="»"/>
              <a:defRPr sz="2000">
                <a:solidFill>
                  <a:schemeClr val="tx1"/>
                </a:solidFill>
                <a:latin typeface="Clear Sans" panose="020B0503030202020304" pitchFamily="34" charset="0"/>
                <a:cs typeface="Clear Sans" panose="020B05030302020203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lear Sans" panose="020B0503030202020304" pitchFamily="34" charset="0"/>
                <a:cs typeface="Clear Sans" panose="020B05030302020203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lear Sans" panose="020B0503030202020304" pitchFamily="34" charset="0"/>
                <a:cs typeface="Clear Sans" panose="020B05030302020203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lear Sans" panose="020B0503030202020304" pitchFamily="34" charset="0"/>
                <a:cs typeface="Clear Sans" panose="020B05030302020203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lear Sans" panose="020B0503030202020304" pitchFamily="34" charset="0"/>
                <a:cs typeface="Clear Sans" panose="020B0503030202020304" pitchFamily="34" charset="0"/>
              </a:defRPr>
            </a:lvl9pPr>
          </a:lstStyle>
          <a:p>
            <a:pPr eaLnBrk="1" hangingPunct="1">
              <a:spcBef>
                <a:spcPct val="0"/>
              </a:spcBef>
              <a:buFontTx/>
              <a:buNone/>
            </a:pPr>
            <a:endParaRPr lang="nb-NO" altLang="nb-NO" sz="1800">
              <a:latin typeface="Calibri" panose="020F0502020204030204" pitchFamily="34" charset="0"/>
            </a:endParaRPr>
          </a:p>
        </p:txBody>
      </p:sp>
      <p:pic>
        <p:nvPicPr>
          <p:cNvPr id="7174" name="Bild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95825" y="273050"/>
            <a:ext cx="1747838"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9315319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p:cNvPicPr>
            <a:picLocks noChangeAspect="1"/>
          </p:cNvPicPr>
          <p:nvPr/>
        </p:nvPicPr>
        <p:blipFill>
          <a:blip r:embed="rId3"/>
          <a:stretch>
            <a:fillRect/>
          </a:stretch>
        </p:blipFill>
        <p:spPr>
          <a:xfrm>
            <a:off x="4462179" y="354449"/>
            <a:ext cx="1825109" cy="1573952"/>
          </a:xfrm>
          <a:prstGeom prst="rect">
            <a:avLst/>
          </a:prstGeom>
        </p:spPr>
      </p:pic>
      <p:sp>
        <p:nvSpPr>
          <p:cNvPr id="2" name="Tittel 1"/>
          <p:cNvSpPr>
            <a:spLocks noGrp="1"/>
          </p:cNvSpPr>
          <p:nvPr>
            <p:ph type="title"/>
          </p:nvPr>
        </p:nvSpPr>
        <p:spPr>
          <a:xfrm>
            <a:off x="342900" y="586480"/>
            <a:ext cx="6172200" cy="554945"/>
          </a:xfrm>
        </p:spPr>
        <p:txBody>
          <a:bodyPr>
            <a:normAutofit fontScale="90000"/>
          </a:bodyPr>
          <a:lstStyle/>
          <a:p>
            <a:r>
              <a:rPr lang="nb-NO" dirty="0"/>
              <a:t>Tellekomiteen</a:t>
            </a:r>
          </a:p>
        </p:txBody>
      </p:sp>
      <p:sp>
        <p:nvSpPr>
          <p:cNvPr id="3" name="Plassholder for innhold 2"/>
          <p:cNvSpPr>
            <a:spLocks noGrp="1"/>
          </p:cNvSpPr>
          <p:nvPr>
            <p:ph idx="1"/>
          </p:nvPr>
        </p:nvSpPr>
        <p:spPr>
          <a:xfrm>
            <a:off x="342900" y="1059443"/>
            <a:ext cx="6172200" cy="3535181"/>
          </a:xfrm>
        </p:spPr>
        <p:txBody>
          <a:bodyPr>
            <a:normAutofit/>
          </a:bodyPr>
          <a:lstStyle/>
          <a:p>
            <a:endParaRPr lang="nb-NO" sz="2800" dirty="0" smtClean="0"/>
          </a:p>
          <a:p>
            <a:r>
              <a:rPr lang="nb-NO" sz="2800" dirty="0" smtClean="0"/>
              <a:t>Teller </a:t>
            </a:r>
            <a:r>
              <a:rPr lang="nb-NO" sz="2800" dirty="0"/>
              <a:t>stemmer ved </a:t>
            </a:r>
            <a:r>
              <a:rPr lang="nb-NO" sz="2800" dirty="0" smtClean="0"/>
              <a:t>behov</a:t>
            </a:r>
          </a:p>
          <a:p>
            <a:r>
              <a:rPr lang="nb-NO" sz="2800" dirty="0" smtClean="0"/>
              <a:t>Det legge opp til elektronisk votering under forhandlingene</a:t>
            </a:r>
          </a:p>
          <a:p>
            <a:r>
              <a:rPr lang="nb-NO" sz="2800" dirty="0" smtClean="0"/>
              <a:t>Opplæring i dette blir gitt i forkant av landsmøtet</a:t>
            </a:r>
            <a:endParaRPr lang="nb-NO" sz="2800" dirty="0"/>
          </a:p>
        </p:txBody>
      </p:sp>
    </p:spTree>
    <p:extLst>
      <p:ext uri="{BB962C8B-B14F-4D97-AF65-F5344CB8AC3E}">
        <p14:creationId xmlns:p14="http://schemas.microsoft.com/office/powerpoint/2010/main" val="293841093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fontScale="90000"/>
          </a:bodyPr>
          <a:lstStyle/>
          <a:p>
            <a:r>
              <a:rPr lang="nb-NO" dirty="0" smtClean="0"/>
              <a:t>I </a:t>
            </a:r>
            <a:r>
              <a:rPr lang="nb-NO" dirty="0" err="1" smtClean="0"/>
              <a:t>landsmøtesalen</a:t>
            </a:r>
            <a:endParaRPr lang="nb-NO" dirty="0"/>
          </a:p>
        </p:txBody>
      </p:sp>
      <p:sp>
        <p:nvSpPr>
          <p:cNvPr id="3" name="Plassholder for innhold 2"/>
          <p:cNvSpPr>
            <a:spLocks noGrp="1"/>
          </p:cNvSpPr>
          <p:nvPr>
            <p:ph idx="1"/>
          </p:nvPr>
        </p:nvSpPr>
        <p:spPr/>
        <p:txBody>
          <a:bodyPr>
            <a:normAutofit fontScale="70000" lnSpcReduction="20000"/>
          </a:bodyPr>
          <a:lstStyle/>
          <a:p>
            <a:r>
              <a:rPr lang="nb-NO" dirty="0" smtClean="0"/>
              <a:t>Det </a:t>
            </a:r>
            <a:r>
              <a:rPr lang="nb-NO" dirty="0"/>
              <a:t>er </a:t>
            </a:r>
            <a:r>
              <a:rPr lang="nb-NO" dirty="0" smtClean="0"/>
              <a:t>viktig </a:t>
            </a:r>
            <a:r>
              <a:rPr lang="nb-NO" dirty="0"/>
              <a:t>at du er registrert og på plass når møtet begynner – og at du er presis tilbake etter pauser</a:t>
            </a:r>
            <a:r>
              <a:rPr lang="nb-NO" dirty="0" smtClean="0"/>
              <a:t>.</a:t>
            </a:r>
          </a:p>
          <a:p>
            <a:pPr marL="0" indent="0">
              <a:buNone/>
            </a:pPr>
            <a:r>
              <a:rPr lang="nb-NO" dirty="0" smtClean="0"/>
              <a:t> </a:t>
            </a:r>
          </a:p>
          <a:p>
            <a:r>
              <a:rPr lang="nb-NO" dirty="0" smtClean="0"/>
              <a:t>Hvis </a:t>
            </a:r>
            <a:r>
              <a:rPr lang="nb-NO" dirty="0"/>
              <a:t>du forlater møtesalen utenom avtalte pauser må du levere inn </a:t>
            </a:r>
            <a:r>
              <a:rPr lang="nb-NO" dirty="0" smtClean="0"/>
              <a:t>stemmebrikke i døren, slik </a:t>
            </a:r>
            <a:r>
              <a:rPr lang="nb-NO" dirty="0"/>
              <a:t>at tellekomiteen skal kunne vite hvor mange stemmeberettigede som er i lokalet til enhver tid. </a:t>
            </a:r>
            <a:endParaRPr lang="nb-NO" dirty="0">
              <a:solidFill>
                <a:srgbClr val="FF0000"/>
              </a:solidFill>
            </a:endParaRPr>
          </a:p>
        </p:txBody>
      </p:sp>
    </p:spTree>
    <p:extLst>
      <p:ext uri="{BB962C8B-B14F-4D97-AF65-F5344CB8AC3E}">
        <p14:creationId xmlns:p14="http://schemas.microsoft.com/office/powerpoint/2010/main" val="9205630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fontScale="90000"/>
          </a:bodyPr>
          <a:lstStyle/>
          <a:p>
            <a:r>
              <a:rPr lang="nb-NO" dirty="0" smtClean="0"/>
              <a:t>Tale- og forslagsrett </a:t>
            </a:r>
            <a:endParaRPr lang="nb-NO" dirty="0"/>
          </a:p>
        </p:txBody>
      </p:sp>
      <p:sp>
        <p:nvSpPr>
          <p:cNvPr id="3" name="Plassholder for innhold 2"/>
          <p:cNvSpPr>
            <a:spLocks noGrp="1"/>
          </p:cNvSpPr>
          <p:nvPr>
            <p:ph idx="1"/>
          </p:nvPr>
        </p:nvSpPr>
        <p:spPr>
          <a:xfrm>
            <a:off x="342900" y="1666875"/>
            <a:ext cx="6172200" cy="2927749"/>
          </a:xfrm>
        </p:spPr>
        <p:txBody>
          <a:bodyPr>
            <a:noAutofit/>
          </a:bodyPr>
          <a:lstStyle/>
          <a:p>
            <a:r>
              <a:rPr lang="nb-NO" sz="2400" dirty="0" smtClean="0"/>
              <a:t>Delegater </a:t>
            </a:r>
            <a:r>
              <a:rPr lang="nb-NO" sz="2400" dirty="0"/>
              <a:t>kan ta ordet og komme med egne forslag underveis i møtet. </a:t>
            </a:r>
            <a:endParaRPr lang="nb-NO" sz="2400" dirty="0" smtClean="0"/>
          </a:p>
          <a:p>
            <a:endParaRPr lang="nb-NO" sz="2400" dirty="0" smtClean="0"/>
          </a:p>
          <a:p>
            <a:r>
              <a:rPr lang="nb-NO" sz="2400" dirty="0" smtClean="0"/>
              <a:t>Hvordan </a:t>
            </a:r>
            <a:r>
              <a:rPr lang="nb-NO" sz="2400" dirty="0"/>
              <a:t>du går frem for å tegne deg for innlegg og replikker vil gå frem av forretningsorden og ordstyrers instruksjoner</a:t>
            </a:r>
          </a:p>
        </p:txBody>
      </p:sp>
      <p:pic>
        <p:nvPicPr>
          <p:cNvPr id="4" name="Bilde 3"/>
          <p:cNvPicPr>
            <a:picLocks noChangeAspect="1"/>
          </p:cNvPicPr>
          <p:nvPr/>
        </p:nvPicPr>
        <p:blipFill>
          <a:blip r:embed="rId3"/>
          <a:stretch>
            <a:fillRect/>
          </a:stretch>
        </p:blipFill>
        <p:spPr>
          <a:xfrm>
            <a:off x="5690975" y="171904"/>
            <a:ext cx="1052725" cy="1254311"/>
          </a:xfrm>
          <a:prstGeom prst="rect">
            <a:avLst/>
          </a:prstGeom>
        </p:spPr>
      </p:pic>
    </p:spTree>
    <p:extLst>
      <p:ext uri="{BB962C8B-B14F-4D97-AF65-F5344CB8AC3E}">
        <p14:creationId xmlns:p14="http://schemas.microsoft.com/office/powerpoint/2010/main" val="17575511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342900" y="750120"/>
            <a:ext cx="6172200" cy="556247"/>
          </a:xfrm>
        </p:spPr>
        <p:txBody>
          <a:bodyPr>
            <a:normAutofit fontScale="90000"/>
          </a:bodyPr>
          <a:lstStyle/>
          <a:p>
            <a:r>
              <a:rPr lang="nb-NO" dirty="0" smtClean="0"/>
              <a:t>Talefriheten forplikter</a:t>
            </a:r>
            <a:endParaRPr lang="nb-NO" dirty="0"/>
          </a:p>
        </p:txBody>
      </p:sp>
      <p:sp>
        <p:nvSpPr>
          <p:cNvPr id="3" name="Plassholder for innhold 2"/>
          <p:cNvSpPr>
            <a:spLocks noGrp="1"/>
          </p:cNvSpPr>
          <p:nvPr>
            <p:ph idx="1"/>
          </p:nvPr>
        </p:nvSpPr>
        <p:spPr>
          <a:xfrm>
            <a:off x="342900" y="1619250"/>
            <a:ext cx="6172200" cy="2975374"/>
          </a:xfrm>
        </p:spPr>
        <p:txBody>
          <a:bodyPr>
            <a:normAutofit/>
          </a:bodyPr>
          <a:lstStyle/>
          <a:p>
            <a:endParaRPr lang="nb-NO" sz="2200" dirty="0" smtClean="0"/>
          </a:p>
          <a:p>
            <a:r>
              <a:rPr lang="nb-NO" sz="2200" dirty="0" smtClean="0"/>
              <a:t>Ta ordet i en saklig, redelig og god tone</a:t>
            </a:r>
          </a:p>
          <a:p>
            <a:r>
              <a:rPr lang="nb-NO" sz="2200" dirty="0" smtClean="0"/>
              <a:t>Henvend deg til dirigenten, ikke enkelt person</a:t>
            </a:r>
          </a:p>
          <a:p>
            <a:r>
              <a:rPr lang="nb-NO" sz="2200" dirty="0" smtClean="0"/>
              <a:t>Planlegg innlegg, hold deg i korthet</a:t>
            </a:r>
          </a:p>
          <a:p>
            <a:r>
              <a:rPr lang="nb-NO" sz="2200" dirty="0" smtClean="0"/>
              <a:t>Informer egen lokalforening/styret om vedtak fattet på landsmøtet i etterkant</a:t>
            </a:r>
          </a:p>
          <a:p>
            <a:pPr marL="0" indent="0">
              <a:buNone/>
            </a:pPr>
            <a:endParaRPr lang="nb-NO" dirty="0"/>
          </a:p>
        </p:txBody>
      </p:sp>
      <p:pic>
        <p:nvPicPr>
          <p:cNvPr id="5" name="Bilde 4"/>
          <p:cNvPicPr>
            <a:picLocks noChangeAspect="1"/>
          </p:cNvPicPr>
          <p:nvPr/>
        </p:nvPicPr>
        <p:blipFill>
          <a:blip r:embed="rId3"/>
          <a:stretch>
            <a:fillRect/>
          </a:stretch>
        </p:blipFill>
        <p:spPr>
          <a:xfrm>
            <a:off x="5219700" y="193873"/>
            <a:ext cx="1504950" cy="1112495"/>
          </a:xfrm>
          <a:prstGeom prst="rect">
            <a:avLst/>
          </a:prstGeom>
        </p:spPr>
      </p:pic>
    </p:spTree>
    <p:extLst>
      <p:ext uri="{BB962C8B-B14F-4D97-AF65-F5344CB8AC3E}">
        <p14:creationId xmlns:p14="http://schemas.microsoft.com/office/powerpoint/2010/main" val="12277162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fontScale="90000"/>
          </a:bodyPr>
          <a:lstStyle/>
          <a:p>
            <a:r>
              <a:rPr lang="nb-NO" dirty="0" smtClean="0"/>
              <a:t>Elektronisk votering</a:t>
            </a:r>
            <a:endParaRPr lang="nb-NO" dirty="0"/>
          </a:p>
        </p:txBody>
      </p:sp>
      <p:pic>
        <p:nvPicPr>
          <p:cNvPr id="4" name="Plassholder for innhold 3"/>
          <p:cNvPicPr>
            <a:picLocks noGrp="1"/>
          </p:cNvPicPr>
          <p:nvPr>
            <p:ph idx="1"/>
          </p:nvPr>
        </p:nvPicPr>
        <p:blipFill>
          <a:blip r:embed="rId3" cstate="print">
            <a:extLst>
              <a:ext uri="{28A0092B-C50C-407E-A947-70E740481C1C}">
                <a14:useLocalDpi xmlns:a14="http://schemas.microsoft.com/office/drawing/2010/main" val="0"/>
              </a:ext>
            </a:extLst>
          </a:blip>
          <a:stretch>
            <a:fillRect/>
          </a:stretch>
        </p:blipFill>
        <p:spPr>
          <a:xfrm>
            <a:off x="1189544" y="1830781"/>
            <a:ext cx="1716661" cy="2248701"/>
          </a:xfrm>
          <a:prstGeom prst="rect">
            <a:avLst/>
          </a:prstGeom>
        </p:spPr>
      </p:pic>
      <p:sp>
        <p:nvSpPr>
          <p:cNvPr id="5" name="Rektangel 4"/>
          <p:cNvSpPr/>
          <p:nvPr/>
        </p:nvSpPr>
        <p:spPr>
          <a:xfrm>
            <a:off x="3762374" y="1971586"/>
            <a:ext cx="1381125" cy="1200329"/>
          </a:xfrm>
          <a:prstGeom prst="rect">
            <a:avLst/>
          </a:prstGeom>
        </p:spPr>
        <p:txBody>
          <a:bodyPr wrap="square">
            <a:spAutoFit/>
          </a:bodyPr>
          <a:lstStyle/>
          <a:p>
            <a:r>
              <a:rPr lang="nb-NO" dirty="0"/>
              <a:t>Votering </a:t>
            </a:r>
          </a:p>
          <a:p>
            <a:r>
              <a:rPr lang="nb-NO" dirty="0"/>
              <a:t>1 = For</a:t>
            </a:r>
          </a:p>
          <a:p>
            <a:r>
              <a:rPr lang="nb-NO" dirty="0"/>
              <a:t>2 = Mot</a:t>
            </a:r>
          </a:p>
          <a:p>
            <a:r>
              <a:rPr lang="nb-NO" dirty="0"/>
              <a:t>9 = Blank </a:t>
            </a:r>
          </a:p>
        </p:txBody>
      </p:sp>
    </p:spTree>
    <p:extLst>
      <p:ext uri="{BB962C8B-B14F-4D97-AF65-F5344CB8AC3E}">
        <p14:creationId xmlns:p14="http://schemas.microsoft.com/office/powerpoint/2010/main" val="179535023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fontScale="90000"/>
          </a:bodyPr>
          <a:lstStyle/>
          <a:p>
            <a:r>
              <a:rPr lang="nb-NO" dirty="0" smtClean="0"/>
              <a:t>Valg av Sentralstyre</a:t>
            </a:r>
            <a:endParaRPr lang="nb-NO" dirty="0"/>
          </a:p>
        </p:txBody>
      </p:sp>
      <p:sp>
        <p:nvSpPr>
          <p:cNvPr id="3" name="Plassholder for innhold 2"/>
          <p:cNvSpPr>
            <a:spLocks noGrp="1"/>
          </p:cNvSpPr>
          <p:nvPr>
            <p:ph idx="1"/>
          </p:nvPr>
        </p:nvSpPr>
        <p:spPr>
          <a:xfrm>
            <a:off x="342901" y="1563208"/>
            <a:ext cx="4164988" cy="3049969"/>
          </a:xfrm>
        </p:spPr>
        <p:txBody>
          <a:bodyPr>
            <a:normAutofit/>
          </a:bodyPr>
          <a:lstStyle/>
          <a:p>
            <a:r>
              <a:rPr lang="nb-NO" sz="2400" dirty="0"/>
              <a:t>Spesielle valgregler for sentralstyret </a:t>
            </a:r>
          </a:p>
          <a:p>
            <a:r>
              <a:rPr lang="nb-NO" sz="2400" dirty="0" smtClean="0"/>
              <a:t>Alle plasser på valg</a:t>
            </a:r>
          </a:p>
          <a:p>
            <a:r>
              <a:rPr lang="nb-NO" sz="2400" dirty="0" smtClean="0"/>
              <a:t>Presentasjon kandidater</a:t>
            </a:r>
          </a:p>
          <a:p>
            <a:r>
              <a:rPr lang="nb-NO" sz="2400" dirty="0" smtClean="0"/>
              <a:t>Valgkomiteens innstilling</a:t>
            </a:r>
          </a:p>
        </p:txBody>
      </p:sp>
      <p:pic>
        <p:nvPicPr>
          <p:cNvPr id="5" name="Bilde 4"/>
          <p:cNvPicPr>
            <a:picLocks noChangeAspect="1"/>
          </p:cNvPicPr>
          <p:nvPr/>
        </p:nvPicPr>
        <p:blipFill>
          <a:blip r:embed="rId3"/>
          <a:stretch>
            <a:fillRect/>
          </a:stretch>
        </p:blipFill>
        <p:spPr>
          <a:xfrm>
            <a:off x="4393588" y="2884311"/>
            <a:ext cx="2305969" cy="1728866"/>
          </a:xfrm>
          <a:prstGeom prst="rect">
            <a:avLst/>
          </a:prstGeom>
        </p:spPr>
      </p:pic>
    </p:spTree>
    <p:extLst>
      <p:ext uri="{BB962C8B-B14F-4D97-AF65-F5344CB8AC3E}">
        <p14:creationId xmlns:p14="http://schemas.microsoft.com/office/powerpoint/2010/main" val="123002591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tel 1"/>
          <p:cNvSpPr>
            <a:spLocks noGrp="1"/>
          </p:cNvSpPr>
          <p:nvPr>
            <p:ph type="title"/>
          </p:nvPr>
        </p:nvSpPr>
        <p:spPr/>
        <p:txBody>
          <a:bodyPr>
            <a:normAutofit fontScale="90000"/>
          </a:bodyPr>
          <a:lstStyle/>
          <a:p>
            <a:pPr algn="ctr" eaLnBrk="1" hangingPunct="1"/>
            <a:r>
              <a:rPr lang="nb-NO" altLang="nb-NO" smtClean="0">
                <a:latin typeface="Clear Sans" panose="020B0503030202020304" pitchFamily="34" charset="0"/>
                <a:cs typeface="Clear Sans" panose="020B0503030202020304" pitchFamily="34" charset="0"/>
              </a:rPr>
              <a:t>Sentralstyret 2018-2021 </a:t>
            </a:r>
          </a:p>
        </p:txBody>
      </p:sp>
      <p:pic>
        <p:nvPicPr>
          <p:cNvPr id="8195" name="Picture 5" descr="http://img2.anpdm.com/Norske_Kvinners_Sanitetsforening/Nytt_sst_web2.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413273" y="1544241"/>
            <a:ext cx="3907631" cy="2956322"/>
          </a:xfrm>
          <a:noFill/>
        </p:spPr>
      </p:pic>
    </p:spTree>
    <p:extLst>
      <p:ext uri="{BB962C8B-B14F-4D97-AF65-F5344CB8AC3E}">
        <p14:creationId xmlns:p14="http://schemas.microsoft.com/office/powerpoint/2010/main" val="254649841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34795" y="927012"/>
            <a:ext cx="6172200" cy="712602"/>
          </a:xfrm>
        </p:spPr>
        <p:txBody>
          <a:bodyPr>
            <a:normAutofit/>
          </a:bodyPr>
          <a:lstStyle/>
          <a:p>
            <a:r>
              <a:rPr lang="nb-NO" sz="2400" dirty="0" smtClean="0"/>
              <a:t>Kostnader - landsmøtedeltagelse</a:t>
            </a:r>
            <a:endParaRPr lang="nb-NO" sz="2400" dirty="0"/>
          </a:p>
        </p:txBody>
      </p:sp>
      <p:sp>
        <p:nvSpPr>
          <p:cNvPr id="3" name="Plassholder for innhold 2"/>
          <p:cNvSpPr>
            <a:spLocks noGrp="1"/>
          </p:cNvSpPr>
          <p:nvPr>
            <p:ph idx="1"/>
          </p:nvPr>
        </p:nvSpPr>
        <p:spPr>
          <a:xfrm>
            <a:off x="260920" y="1835106"/>
            <a:ext cx="6172200" cy="2759518"/>
          </a:xfrm>
        </p:spPr>
        <p:txBody>
          <a:bodyPr>
            <a:normAutofit lnSpcReduction="10000"/>
          </a:bodyPr>
          <a:lstStyle/>
          <a:p>
            <a:r>
              <a:rPr lang="nb-NO" sz="2400" dirty="0" smtClean="0"/>
              <a:t>Reiseutjevning (delegatene betaler gjennomsnittskostnad)</a:t>
            </a:r>
          </a:p>
          <a:p>
            <a:r>
              <a:rPr lang="nb-NO" sz="2400" dirty="0" smtClean="0"/>
              <a:t>Lokal- og fylkesforeninger betaler for sine delegater</a:t>
            </a:r>
          </a:p>
          <a:p>
            <a:r>
              <a:rPr lang="nb-NO" sz="2400" dirty="0" smtClean="0"/>
              <a:t>Det blir etablert en støtteordning for foreninger med svak økonomi – mer info om denne kommer senere. </a:t>
            </a:r>
          </a:p>
        </p:txBody>
      </p:sp>
      <p:pic>
        <p:nvPicPr>
          <p:cNvPr id="5" name="Bilde 4"/>
          <p:cNvPicPr>
            <a:picLocks noChangeAspect="1"/>
          </p:cNvPicPr>
          <p:nvPr/>
        </p:nvPicPr>
        <p:blipFill>
          <a:blip r:embed="rId3"/>
          <a:stretch>
            <a:fillRect/>
          </a:stretch>
        </p:blipFill>
        <p:spPr>
          <a:xfrm>
            <a:off x="5353971" y="81981"/>
            <a:ext cx="1280160" cy="1879572"/>
          </a:xfrm>
          <a:prstGeom prst="rect">
            <a:avLst/>
          </a:prstGeom>
        </p:spPr>
      </p:pic>
    </p:spTree>
    <p:extLst>
      <p:ext uri="{BB962C8B-B14F-4D97-AF65-F5344CB8AC3E}">
        <p14:creationId xmlns:p14="http://schemas.microsoft.com/office/powerpoint/2010/main" val="278694910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fontScale="90000"/>
          </a:bodyPr>
          <a:lstStyle/>
          <a:p>
            <a:r>
              <a:rPr lang="nb-NO" dirty="0" smtClean="0"/>
              <a:t>Følg med!</a:t>
            </a:r>
            <a:endParaRPr lang="nb-NO" dirty="0"/>
          </a:p>
        </p:txBody>
      </p:sp>
      <p:sp>
        <p:nvSpPr>
          <p:cNvPr id="3" name="Plassholder for innhold 2"/>
          <p:cNvSpPr>
            <a:spLocks noGrp="1"/>
          </p:cNvSpPr>
          <p:nvPr>
            <p:ph idx="1"/>
          </p:nvPr>
        </p:nvSpPr>
        <p:spPr/>
        <p:txBody>
          <a:bodyPr>
            <a:normAutofit/>
          </a:bodyPr>
          <a:lstStyle/>
          <a:p>
            <a:r>
              <a:rPr lang="nb-NO" sz="2800" dirty="0" smtClean="0"/>
              <a:t>Egen side om Landsmøte 2021 på medlemsnett</a:t>
            </a:r>
            <a:r>
              <a:rPr lang="nb-NO" sz="2800" dirty="0"/>
              <a:t> </a:t>
            </a:r>
            <a:r>
              <a:rPr lang="nb-NO" sz="2800" dirty="0" smtClean="0"/>
              <a:t>og i Nyhetsbrevet Nytt og nyttig</a:t>
            </a:r>
          </a:p>
        </p:txBody>
      </p:sp>
      <p:pic>
        <p:nvPicPr>
          <p:cNvPr id="4" name="Bilde 3"/>
          <p:cNvPicPr>
            <a:picLocks noChangeAspect="1"/>
          </p:cNvPicPr>
          <p:nvPr/>
        </p:nvPicPr>
        <p:blipFill>
          <a:blip r:embed="rId3"/>
          <a:stretch>
            <a:fillRect/>
          </a:stretch>
        </p:blipFill>
        <p:spPr>
          <a:xfrm>
            <a:off x="2276475" y="3278499"/>
            <a:ext cx="2305050" cy="1127220"/>
          </a:xfrm>
          <a:prstGeom prst="rect">
            <a:avLst/>
          </a:prstGeom>
        </p:spPr>
      </p:pic>
    </p:spTree>
    <p:extLst>
      <p:ext uri="{BB962C8B-B14F-4D97-AF65-F5344CB8AC3E}">
        <p14:creationId xmlns:p14="http://schemas.microsoft.com/office/powerpoint/2010/main" val="404760906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p:cNvPicPr>
            <a:picLocks noChangeAspect="1"/>
          </p:cNvPicPr>
          <p:nvPr/>
        </p:nvPicPr>
        <p:blipFill>
          <a:blip r:embed="rId3"/>
          <a:stretch>
            <a:fillRect/>
          </a:stretch>
        </p:blipFill>
        <p:spPr>
          <a:xfrm>
            <a:off x="2462212" y="962973"/>
            <a:ext cx="1933575" cy="1608777"/>
          </a:xfrm>
          <a:prstGeom prst="rect">
            <a:avLst/>
          </a:prstGeom>
        </p:spPr>
      </p:pic>
      <p:sp>
        <p:nvSpPr>
          <p:cNvPr id="2" name="Tittel 1"/>
          <p:cNvSpPr>
            <a:spLocks noGrp="1"/>
          </p:cNvSpPr>
          <p:nvPr>
            <p:ph type="title"/>
          </p:nvPr>
        </p:nvSpPr>
        <p:spPr/>
        <p:txBody>
          <a:bodyPr>
            <a:normAutofit fontScale="90000"/>
          </a:bodyPr>
          <a:lstStyle/>
          <a:p>
            <a:endParaRPr lang="nb-NO" dirty="0"/>
          </a:p>
        </p:txBody>
      </p:sp>
      <p:sp>
        <p:nvSpPr>
          <p:cNvPr id="3" name="Plassholder for innhold 2"/>
          <p:cNvSpPr>
            <a:spLocks noGrp="1"/>
          </p:cNvSpPr>
          <p:nvPr>
            <p:ph idx="1"/>
          </p:nvPr>
        </p:nvSpPr>
        <p:spPr/>
        <p:txBody>
          <a:bodyPr/>
          <a:lstStyle/>
          <a:p>
            <a:endParaRPr lang="nb-NO" sz="2400" dirty="0" smtClean="0"/>
          </a:p>
          <a:p>
            <a:endParaRPr lang="nb-NO" sz="2400" dirty="0"/>
          </a:p>
          <a:p>
            <a:pPr marL="0" indent="0" algn="ctr">
              <a:buNone/>
            </a:pPr>
            <a:r>
              <a:rPr lang="nb-NO" sz="2400" dirty="0" smtClean="0"/>
              <a:t>Kontakt prosjektleder </a:t>
            </a:r>
            <a:r>
              <a:rPr lang="nb-NO" sz="2400" smtClean="0"/>
              <a:t>for landsmøtet </a:t>
            </a:r>
            <a:r>
              <a:rPr lang="nb-NO" sz="2400" dirty="0" smtClean="0"/>
              <a:t>/seniorrådgiver </a:t>
            </a:r>
            <a:r>
              <a:rPr lang="nb-NO" sz="2400" smtClean="0"/>
              <a:t>organisasjon </a:t>
            </a:r>
          </a:p>
          <a:p>
            <a:pPr marL="0" indent="0" algn="ctr">
              <a:buNone/>
            </a:pPr>
            <a:r>
              <a:rPr lang="nb-NO" sz="2400" smtClean="0"/>
              <a:t>Tone </a:t>
            </a:r>
            <a:r>
              <a:rPr lang="nb-NO" sz="2400" dirty="0" smtClean="0"/>
              <a:t>Hammerlund</a:t>
            </a:r>
          </a:p>
          <a:p>
            <a:pPr marL="0" indent="0" algn="ctr">
              <a:buNone/>
            </a:pPr>
            <a:r>
              <a:rPr lang="nb-NO" sz="2400" dirty="0" smtClean="0">
                <a:hlinkClick r:id="rId4"/>
              </a:rPr>
              <a:t>tone.hammerlund@sanitetskvinnene.no</a:t>
            </a:r>
            <a:endParaRPr lang="nb-NO" sz="2400" dirty="0" smtClean="0"/>
          </a:p>
          <a:p>
            <a:endParaRPr lang="nb-NO" dirty="0"/>
          </a:p>
        </p:txBody>
      </p:sp>
    </p:spTree>
    <p:extLst>
      <p:ext uri="{BB962C8B-B14F-4D97-AF65-F5344CB8AC3E}">
        <p14:creationId xmlns:p14="http://schemas.microsoft.com/office/powerpoint/2010/main" val="424126288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271463" y="679450"/>
            <a:ext cx="6172200" cy="674688"/>
          </a:xfrm>
        </p:spPr>
        <p:txBody>
          <a:bodyPr rtlCol="0">
            <a:normAutofit fontScale="90000"/>
          </a:bodyPr>
          <a:lstStyle/>
          <a:p>
            <a:pPr eaLnBrk="1" fontAlgn="auto" hangingPunct="1">
              <a:spcAft>
                <a:spcPts val="0"/>
              </a:spcAft>
              <a:defRPr/>
            </a:pPr>
            <a:r>
              <a:rPr lang="nb-NO" sz="2800" dirty="0" smtClean="0"/>
              <a:t/>
            </a:r>
            <a:br>
              <a:rPr lang="nb-NO" sz="2800" dirty="0" smtClean="0"/>
            </a:br>
            <a:r>
              <a:rPr lang="nb-NO" sz="2800" dirty="0" smtClean="0"/>
              <a:t/>
            </a:r>
            <a:br>
              <a:rPr lang="nb-NO" sz="2800" dirty="0" smtClean="0"/>
            </a:br>
            <a:r>
              <a:rPr lang="nb-NO" sz="2700" dirty="0" smtClean="0"/>
              <a:t>Foreløpig program </a:t>
            </a:r>
            <a:br>
              <a:rPr lang="nb-NO" sz="2700" dirty="0" smtClean="0"/>
            </a:br>
            <a:r>
              <a:rPr lang="nb-NO" sz="2700" dirty="0"/>
              <a:t/>
            </a:r>
            <a:br>
              <a:rPr lang="nb-NO" sz="2700" dirty="0"/>
            </a:br>
            <a:endParaRPr lang="nb-NO" sz="2700" dirty="0"/>
          </a:p>
        </p:txBody>
      </p:sp>
      <p:sp>
        <p:nvSpPr>
          <p:cNvPr id="3" name="Plassholder for innhold 2"/>
          <p:cNvSpPr>
            <a:spLocks noGrp="1"/>
          </p:cNvSpPr>
          <p:nvPr>
            <p:ph idx="1"/>
          </p:nvPr>
        </p:nvSpPr>
        <p:spPr/>
        <p:txBody>
          <a:bodyPr rtlCol="0">
            <a:normAutofit/>
          </a:bodyPr>
          <a:lstStyle/>
          <a:p>
            <a:pPr marL="0" indent="0" eaLnBrk="1" fontAlgn="auto" hangingPunct="1">
              <a:spcAft>
                <a:spcPts val="0"/>
              </a:spcAft>
              <a:buFont typeface="Arial"/>
              <a:buNone/>
              <a:defRPr/>
            </a:pPr>
            <a:r>
              <a:rPr lang="nb-NO" sz="1400" b="1" dirty="0" smtClean="0"/>
              <a:t>I forkant: </a:t>
            </a:r>
          </a:p>
          <a:p>
            <a:pPr eaLnBrk="1" fontAlgn="auto" hangingPunct="1">
              <a:spcAft>
                <a:spcPts val="0"/>
              </a:spcAft>
              <a:buFont typeface="Arial"/>
              <a:buChar char="•"/>
              <a:defRPr/>
            </a:pPr>
            <a:r>
              <a:rPr lang="nb-NO" sz="1400" b="1" dirty="0" smtClean="0"/>
              <a:t>Jubileumsmarkering gjennom hele helgen</a:t>
            </a:r>
          </a:p>
          <a:p>
            <a:pPr eaLnBrk="1" fontAlgn="auto" hangingPunct="1">
              <a:spcAft>
                <a:spcPts val="0"/>
              </a:spcAft>
              <a:buFont typeface="Arial"/>
              <a:buChar char="•"/>
              <a:defRPr/>
            </a:pPr>
            <a:r>
              <a:rPr lang="nb-NO" sz="1400" b="1" dirty="0" smtClean="0"/>
              <a:t>Onsdag 22: Kløverkonferanse </a:t>
            </a:r>
          </a:p>
          <a:p>
            <a:pPr eaLnBrk="1" fontAlgn="auto" hangingPunct="1">
              <a:spcAft>
                <a:spcPts val="0"/>
              </a:spcAft>
              <a:buFont typeface="Arial"/>
              <a:buChar char="•"/>
              <a:defRPr/>
            </a:pPr>
            <a:r>
              <a:rPr lang="nb-NO" sz="1400" b="1" dirty="0" smtClean="0"/>
              <a:t>Torsdag 23: Åpen arrangement </a:t>
            </a:r>
            <a:r>
              <a:rPr lang="nb-NO" sz="1400" b="1" dirty="0"/>
              <a:t>om k</a:t>
            </a:r>
            <a:r>
              <a:rPr lang="nb-NO" sz="1400" b="1" dirty="0" smtClean="0"/>
              <a:t>vinnehelse</a:t>
            </a:r>
          </a:p>
          <a:p>
            <a:pPr eaLnBrk="1" fontAlgn="auto" hangingPunct="1">
              <a:spcAft>
                <a:spcPts val="0"/>
              </a:spcAft>
              <a:buFont typeface="Arial"/>
              <a:buChar char="•"/>
              <a:defRPr/>
            </a:pPr>
            <a:r>
              <a:rPr lang="nb-NO" sz="1400" b="1" dirty="0" smtClean="0"/>
              <a:t>Fredag 24.: </a:t>
            </a:r>
          </a:p>
          <a:p>
            <a:pPr lvl="1" eaLnBrk="1" fontAlgn="auto" hangingPunct="1">
              <a:spcAft>
                <a:spcPts val="0"/>
              </a:spcAft>
              <a:buFont typeface="Arial"/>
              <a:buChar char="–"/>
              <a:defRPr/>
            </a:pPr>
            <a:r>
              <a:rPr lang="nb-NO" sz="1000" b="1" dirty="0"/>
              <a:t>G</a:t>
            </a:r>
            <a:r>
              <a:rPr lang="nb-NO" sz="1000" b="1" dirty="0" smtClean="0"/>
              <a:t>atearrangement i samarbeid med lokalforeninger </a:t>
            </a:r>
          </a:p>
          <a:p>
            <a:pPr lvl="1" eaLnBrk="1" fontAlgn="auto" hangingPunct="1">
              <a:spcAft>
                <a:spcPts val="0"/>
              </a:spcAft>
              <a:buFont typeface="Arial"/>
              <a:buChar char="–"/>
              <a:defRPr/>
            </a:pPr>
            <a:r>
              <a:rPr lang="nb-NO" sz="1000" b="1" dirty="0" smtClean="0"/>
              <a:t>Faddermøte om WHAE vår søsterorganisasjon i Etiopia</a:t>
            </a:r>
          </a:p>
          <a:p>
            <a:pPr lvl="1" eaLnBrk="1" fontAlgn="auto" hangingPunct="1">
              <a:spcAft>
                <a:spcPts val="0"/>
              </a:spcAft>
              <a:buFont typeface="Arial"/>
              <a:buChar char="–"/>
              <a:defRPr/>
            </a:pPr>
            <a:r>
              <a:rPr lang="nb-NO" sz="1000" b="1" dirty="0" smtClean="0"/>
              <a:t>Kl.15.00 Forkurs for delegater med møteleder</a:t>
            </a:r>
          </a:p>
          <a:p>
            <a:pPr eaLnBrk="1" fontAlgn="auto" hangingPunct="1">
              <a:spcAft>
                <a:spcPts val="0"/>
              </a:spcAft>
              <a:buFont typeface="Arial"/>
              <a:buChar char="•"/>
              <a:defRPr/>
            </a:pPr>
            <a:endParaRPr lang="nb-NO" sz="1000" b="1" dirty="0"/>
          </a:p>
          <a:p>
            <a:pPr marL="0" indent="0" eaLnBrk="1" fontAlgn="auto" hangingPunct="1">
              <a:spcAft>
                <a:spcPts val="0"/>
              </a:spcAft>
              <a:buFont typeface="Arial"/>
              <a:buNone/>
              <a:defRPr/>
            </a:pPr>
            <a:r>
              <a:rPr lang="nb-NO" sz="1400" b="1" dirty="0"/>
              <a:t>Landsmøte:</a:t>
            </a:r>
          </a:p>
          <a:p>
            <a:pPr eaLnBrk="1" fontAlgn="auto" hangingPunct="1">
              <a:spcAft>
                <a:spcPts val="0"/>
              </a:spcAft>
              <a:buFont typeface="Arial"/>
              <a:buChar char="•"/>
              <a:defRPr/>
            </a:pPr>
            <a:r>
              <a:rPr lang="nb-NO" sz="1400" b="1" dirty="0" smtClean="0"/>
              <a:t>Fredag </a:t>
            </a:r>
            <a:r>
              <a:rPr lang="nb-NO" sz="1400" b="1" dirty="0" smtClean="0"/>
              <a:t>24. </a:t>
            </a:r>
            <a:r>
              <a:rPr lang="nb-NO" sz="1400" b="1" dirty="0" smtClean="0"/>
              <a:t>kl. 16.00 – </a:t>
            </a:r>
            <a:r>
              <a:rPr lang="nb-NO" sz="1400" b="1" smtClean="0"/>
              <a:t>søndag </a:t>
            </a:r>
            <a:r>
              <a:rPr lang="nb-NO" sz="1400" b="1" smtClean="0"/>
              <a:t>26. </a:t>
            </a:r>
            <a:r>
              <a:rPr lang="nb-NO" sz="1400" b="1" dirty="0" smtClean="0"/>
              <a:t>kl. 14.00  (avsluttes med lunsj kl. 14.) </a:t>
            </a:r>
          </a:p>
          <a:p>
            <a:pPr eaLnBrk="1" fontAlgn="auto" hangingPunct="1">
              <a:spcAft>
                <a:spcPts val="0"/>
              </a:spcAft>
              <a:buFont typeface="Arial"/>
              <a:buChar char="•"/>
              <a:defRPr/>
            </a:pPr>
            <a:endParaRPr lang="nb-NO" sz="1400" dirty="0"/>
          </a:p>
        </p:txBody>
      </p:sp>
      <p:pic>
        <p:nvPicPr>
          <p:cNvPr id="9220" name="Bild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6350" y="207963"/>
            <a:ext cx="1428750" cy="114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4362101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a:extLst>
              <a:ext uri="{FF2B5EF4-FFF2-40B4-BE49-F238E27FC236}">
                <a16:creationId xmlns:a16="http://schemas.microsoft.com/office/drawing/2014/main" id="{487952B0-EB70-C64F-993F-60DD1545C85F}"/>
              </a:ext>
            </a:extLst>
          </p:cNvPr>
          <p:cNvPicPr>
            <a:picLocks noChangeAspect="1"/>
          </p:cNvPicPr>
          <p:nvPr/>
        </p:nvPicPr>
        <p:blipFill>
          <a:blip r:embed="rId3" r:link="rId4"/>
          <a:stretch>
            <a:fillRect/>
          </a:stretch>
        </p:blipFill>
        <p:spPr>
          <a:xfrm>
            <a:off x="0" y="560606"/>
            <a:ext cx="6858000" cy="4022288"/>
          </a:xfrm>
          <a:prstGeom prst="rect">
            <a:avLst/>
          </a:prstGeom>
        </p:spPr>
      </p:pic>
    </p:spTree>
    <p:extLst>
      <p:ext uri="{BB962C8B-B14F-4D97-AF65-F5344CB8AC3E}">
        <p14:creationId xmlns:p14="http://schemas.microsoft.com/office/powerpoint/2010/main" val="38674660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p:cNvPicPr>
            <a:picLocks noChangeAspect="1"/>
          </p:cNvPicPr>
          <p:nvPr/>
        </p:nvPicPr>
        <p:blipFill>
          <a:blip r:embed="rId3"/>
          <a:stretch>
            <a:fillRect/>
          </a:stretch>
        </p:blipFill>
        <p:spPr>
          <a:xfrm>
            <a:off x="5005680" y="107889"/>
            <a:ext cx="1852320" cy="1481856"/>
          </a:xfrm>
          <a:prstGeom prst="rect">
            <a:avLst/>
          </a:prstGeom>
        </p:spPr>
      </p:pic>
      <p:sp>
        <p:nvSpPr>
          <p:cNvPr id="2" name="Tittel 1"/>
          <p:cNvSpPr>
            <a:spLocks noGrp="1"/>
          </p:cNvSpPr>
          <p:nvPr>
            <p:ph type="title"/>
          </p:nvPr>
        </p:nvSpPr>
        <p:spPr/>
        <p:txBody>
          <a:bodyPr>
            <a:normAutofit fontScale="90000"/>
          </a:bodyPr>
          <a:lstStyle/>
          <a:p>
            <a:r>
              <a:rPr lang="nb-NO" dirty="0" smtClean="0"/>
              <a:t>Skaffe seg kunnskap</a:t>
            </a:r>
            <a:endParaRPr lang="nb-NO" dirty="0"/>
          </a:p>
        </p:txBody>
      </p:sp>
      <p:sp>
        <p:nvSpPr>
          <p:cNvPr id="3" name="Plassholder for innhold 2"/>
          <p:cNvSpPr>
            <a:spLocks noGrp="1"/>
          </p:cNvSpPr>
          <p:nvPr>
            <p:ph idx="1"/>
          </p:nvPr>
        </p:nvSpPr>
        <p:spPr/>
        <p:txBody>
          <a:bodyPr>
            <a:noAutofit/>
          </a:bodyPr>
          <a:lstStyle/>
          <a:p>
            <a:r>
              <a:rPr lang="nb-NO" sz="2800" dirty="0" smtClean="0"/>
              <a:t>Kunnskap om N.K.S.’ vedtekter, spesielt det som står om landsmøtet</a:t>
            </a:r>
          </a:p>
          <a:p>
            <a:r>
              <a:rPr lang="nb-NO" sz="2800" dirty="0" smtClean="0"/>
              <a:t>Lokalforeningens rolle i organisasjonsdemokratiet</a:t>
            </a:r>
          </a:p>
          <a:p>
            <a:r>
              <a:rPr lang="nb-NO" sz="2800" dirty="0" smtClean="0"/>
              <a:t>Om saker som skal behandles på landsmøtet</a:t>
            </a:r>
            <a:endParaRPr lang="nb-NO" sz="2800" dirty="0"/>
          </a:p>
        </p:txBody>
      </p:sp>
    </p:spTree>
    <p:extLst>
      <p:ext uri="{BB962C8B-B14F-4D97-AF65-F5344CB8AC3E}">
        <p14:creationId xmlns:p14="http://schemas.microsoft.com/office/powerpoint/2010/main" val="7624105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tel 1"/>
          <p:cNvSpPr>
            <a:spLocks noGrp="1"/>
          </p:cNvSpPr>
          <p:nvPr>
            <p:ph type="title"/>
          </p:nvPr>
        </p:nvSpPr>
        <p:spPr/>
        <p:txBody>
          <a:bodyPr>
            <a:normAutofit fontScale="90000"/>
          </a:bodyPr>
          <a:lstStyle/>
          <a:p>
            <a:pPr eaLnBrk="1" hangingPunct="1"/>
            <a:r>
              <a:rPr lang="nb-NO" altLang="nb-NO" smtClean="0">
                <a:latin typeface="Clear Sans" panose="020B0503030202020304" pitchFamily="34" charset="0"/>
                <a:cs typeface="Clear Sans" panose="020B0503030202020304" pitchFamily="34" charset="0"/>
              </a:rPr>
              <a:t>Veivisere i N.K.S. </a:t>
            </a:r>
          </a:p>
        </p:txBody>
      </p:sp>
      <p:sp>
        <p:nvSpPr>
          <p:cNvPr id="3" name="Plassholder for innhold 2"/>
          <p:cNvSpPr>
            <a:spLocks noGrp="1"/>
          </p:cNvSpPr>
          <p:nvPr>
            <p:ph idx="1"/>
          </p:nvPr>
        </p:nvSpPr>
        <p:spPr>
          <a:xfrm>
            <a:off x="342900" y="1544655"/>
            <a:ext cx="6515100" cy="3049969"/>
          </a:xfrm>
        </p:spPr>
        <p:txBody>
          <a:bodyPr rtlCol="0">
            <a:normAutofit/>
          </a:bodyPr>
          <a:lstStyle/>
          <a:p>
            <a:pPr marL="0" indent="0">
              <a:buNone/>
              <a:defRPr/>
            </a:pPr>
            <a:r>
              <a:rPr lang="nb-NO" dirty="0"/>
              <a:t>Sentrale styringsdokumenter </a:t>
            </a:r>
          </a:p>
          <a:p>
            <a:pPr lvl="1">
              <a:buFont typeface="Arial" panose="020B0604020202020204" pitchFamily="34" charset="0"/>
              <a:buChar char="•"/>
              <a:defRPr/>
            </a:pPr>
            <a:r>
              <a:rPr lang="nb-NO" dirty="0"/>
              <a:t>Vedtekter</a:t>
            </a:r>
          </a:p>
          <a:p>
            <a:pPr lvl="1">
              <a:buFont typeface="Arial" panose="020B0604020202020204" pitchFamily="34" charset="0"/>
              <a:buChar char="•"/>
              <a:defRPr/>
            </a:pPr>
            <a:r>
              <a:rPr lang="nb-NO" dirty="0"/>
              <a:t>Prinsipprogram</a:t>
            </a:r>
          </a:p>
          <a:p>
            <a:pPr lvl="1">
              <a:buFont typeface="Arial" panose="020B0604020202020204" pitchFamily="34" charset="0"/>
              <a:buChar char="•"/>
              <a:defRPr/>
            </a:pPr>
            <a:r>
              <a:rPr lang="nb-NO" dirty="0"/>
              <a:t>Strategisk plan</a:t>
            </a:r>
          </a:p>
          <a:p>
            <a:pPr marL="342900" lvl="1" indent="0">
              <a:buNone/>
              <a:defRPr/>
            </a:pPr>
            <a:endParaRPr lang="nb-NO" dirty="0"/>
          </a:p>
        </p:txBody>
      </p:sp>
      <p:pic>
        <p:nvPicPr>
          <p:cNvPr id="5" name="Plassholder for innhold 3"/>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50428" y="3069639"/>
            <a:ext cx="1200150" cy="1400175"/>
          </a:xfrm>
          <a:prstGeom prst="rect">
            <a:avLst/>
          </a:prstGeom>
          <a:noFill/>
          <a:ln>
            <a:noFill/>
          </a:ln>
          <a:extLst/>
        </p:spPr>
      </p:pic>
      <p:pic>
        <p:nvPicPr>
          <p:cNvPr id="2" name="Bilde 1"/>
          <p:cNvPicPr>
            <a:picLocks noChangeAspect="1"/>
          </p:cNvPicPr>
          <p:nvPr/>
        </p:nvPicPr>
        <p:blipFill>
          <a:blip r:embed="rId4"/>
          <a:stretch>
            <a:fillRect/>
          </a:stretch>
        </p:blipFill>
        <p:spPr>
          <a:xfrm>
            <a:off x="6060685" y="3069639"/>
            <a:ext cx="664522" cy="1353429"/>
          </a:xfrm>
          <a:prstGeom prst="rect">
            <a:avLst/>
          </a:prstGeom>
        </p:spPr>
      </p:pic>
    </p:spTree>
    <p:extLst>
      <p:ext uri="{BB962C8B-B14F-4D97-AF65-F5344CB8AC3E}">
        <p14:creationId xmlns:p14="http://schemas.microsoft.com/office/powerpoint/2010/main" val="409280753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tel 1"/>
          <p:cNvSpPr>
            <a:spLocks noGrp="1"/>
          </p:cNvSpPr>
          <p:nvPr>
            <p:ph type="title"/>
          </p:nvPr>
        </p:nvSpPr>
        <p:spPr>
          <a:xfrm>
            <a:off x="215496" y="617367"/>
            <a:ext cx="6253011" cy="830944"/>
          </a:xfrm>
        </p:spPr>
        <p:txBody>
          <a:bodyPr>
            <a:noAutofit/>
          </a:bodyPr>
          <a:lstStyle/>
          <a:p>
            <a:pPr eaLnBrk="1" hangingPunct="1"/>
            <a:r>
              <a:rPr lang="nb-NO" altLang="nb-NO" sz="2800" dirty="0" smtClean="0">
                <a:latin typeface="Clear Sans" panose="020B0503030202020304" pitchFamily="34" charset="0"/>
                <a:cs typeface="Clear Sans" panose="020B0503030202020304" pitchFamily="34" charset="0"/>
              </a:rPr>
              <a:t>Medlemsnett</a:t>
            </a:r>
          </a:p>
        </p:txBody>
      </p:sp>
      <p:sp>
        <p:nvSpPr>
          <p:cNvPr id="51203" name="Plassholder for innhold 2"/>
          <p:cNvSpPr>
            <a:spLocks noGrp="1"/>
          </p:cNvSpPr>
          <p:nvPr>
            <p:ph idx="1"/>
          </p:nvPr>
        </p:nvSpPr>
        <p:spPr/>
        <p:txBody>
          <a:bodyPr/>
          <a:lstStyle/>
          <a:p>
            <a:pPr eaLnBrk="1" hangingPunct="1"/>
            <a:r>
              <a:rPr lang="nb-NO" altLang="nb-NO" sz="2800" dirty="0" smtClean="0">
                <a:latin typeface="Clear Sans" panose="020B0503030202020304" pitchFamily="34" charset="0"/>
                <a:cs typeface="Clear Sans" panose="020B0503030202020304" pitchFamily="34" charset="0"/>
              </a:rPr>
              <a:t>Styringsdokumenter</a:t>
            </a:r>
          </a:p>
          <a:p>
            <a:pPr lvl="1" eaLnBrk="1" hangingPunct="1"/>
            <a:r>
              <a:rPr lang="nb-NO" altLang="nb-NO" sz="1500" dirty="0">
                <a:latin typeface="Clear Sans" panose="020B0503030202020304" pitchFamily="34" charset="0"/>
                <a:cs typeface="Clear Sans" panose="020B0503030202020304" pitchFamily="34" charset="0"/>
              </a:rPr>
              <a:t>Vedtekter – nye endringer</a:t>
            </a:r>
          </a:p>
          <a:p>
            <a:pPr lvl="1" eaLnBrk="1" hangingPunct="1"/>
            <a:r>
              <a:rPr lang="nb-NO" altLang="nb-NO" sz="1500" dirty="0">
                <a:latin typeface="Clear Sans" panose="020B0503030202020304" pitchFamily="34" charset="0"/>
                <a:cs typeface="Clear Sans" panose="020B0503030202020304" pitchFamily="34" charset="0"/>
              </a:rPr>
              <a:t>Strategisk plan 2018-2024</a:t>
            </a:r>
          </a:p>
          <a:p>
            <a:pPr lvl="1" eaLnBrk="1" hangingPunct="1"/>
            <a:r>
              <a:rPr lang="nb-NO" altLang="nb-NO" sz="1500" dirty="0">
                <a:latin typeface="Clear Sans" panose="020B0503030202020304" pitchFamily="34" charset="0"/>
                <a:cs typeface="Clear Sans" panose="020B0503030202020304" pitchFamily="34" charset="0"/>
              </a:rPr>
              <a:t>Prinsipp program</a:t>
            </a:r>
          </a:p>
          <a:p>
            <a:pPr lvl="1" eaLnBrk="1" hangingPunct="1"/>
            <a:endParaRPr lang="nb-NO" altLang="nb-NO" sz="1800" dirty="0">
              <a:latin typeface="Clear Sans" panose="020B0503030202020304" pitchFamily="34" charset="0"/>
              <a:cs typeface="Clear Sans" panose="020B0503030202020304" pitchFamily="34" charset="0"/>
            </a:endParaRPr>
          </a:p>
          <a:p>
            <a:pPr eaLnBrk="1" hangingPunct="1"/>
            <a:r>
              <a:rPr lang="nb-NO" altLang="nb-NO" sz="2800" dirty="0" smtClean="0">
                <a:latin typeface="Clear Sans" panose="020B0503030202020304" pitchFamily="34" charset="0"/>
                <a:cs typeface="Clear Sans" panose="020B0503030202020304" pitchFamily="34" charset="0"/>
              </a:rPr>
              <a:t>Organisasjonshåndboka</a:t>
            </a:r>
          </a:p>
          <a:p>
            <a:pPr eaLnBrk="1" hangingPunct="1"/>
            <a:r>
              <a:rPr lang="nb-NO" altLang="nb-NO" sz="2800" dirty="0" smtClean="0">
                <a:latin typeface="Clear Sans" panose="020B0503030202020304" pitchFamily="34" charset="0"/>
                <a:cs typeface="Clear Sans" panose="020B0503030202020304" pitchFamily="34" charset="0"/>
              </a:rPr>
              <a:t>Og veldig mye mer…….. </a:t>
            </a:r>
            <a:r>
              <a:rPr lang="nb-NO" altLang="nb-NO" dirty="0" smtClean="0">
                <a:latin typeface="Clear Sans" panose="020B0503030202020304" pitchFamily="34" charset="0"/>
                <a:cs typeface="Clear Sans" panose="020B0503030202020304" pitchFamily="34" charset="0"/>
                <a:sym typeface="Wingdings" panose="05000000000000000000" pitchFamily="2" charset="2"/>
              </a:rPr>
              <a:t></a:t>
            </a:r>
            <a:endParaRPr lang="nb-NO" altLang="nb-NO" dirty="0" smtClean="0">
              <a:latin typeface="Clear Sans" panose="020B0503030202020304" pitchFamily="34" charset="0"/>
              <a:cs typeface="Clear Sans" panose="020B0503030202020304" pitchFamily="34" charset="0"/>
            </a:endParaRPr>
          </a:p>
        </p:txBody>
      </p:sp>
      <p:pic>
        <p:nvPicPr>
          <p:cNvPr id="2" name="Bilde 1"/>
          <p:cNvPicPr>
            <a:picLocks noChangeAspect="1"/>
          </p:cNvPicPr>
          <p:nvPr/>
        </p:nvPicPr>
        <p:blipFill>
          <a:blip r:embed="rId3"/>
          <a:stretch>
            <a:fillRect/>
          </a:stretch>
        </p:blipFill>
        <p:spPr>
          <a:xfrm>
            <a:off x="4325353" y="433012"/>
            <a:ext cx="2189747" cy="1641730"/>
          </a:xfrm>
          <a:prstGeom prst="rect">
            <a:avLst/>
          </a:prstGeom>
        </p:spPr>
      </p:pic>
    </p:spTree>
    <p:extLst>
      <p:ext uri="{BB962C8B-B14F-4D97-AF65-F5344CB8AC3E}">
        <p14:creationId xmlns:p14="http://schemas.microsoft.com/office/powerpoint/2010/main" val="117968214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387044" y="768720"/>
            <a:ext cx="6172200" cy="676095"/>
          </a:xfrm>
        </p:spPr>
        <p:txBody>
          <a:bodyPr>
            <a:normAutofit/>
          </a:bodyPr>
          <a:lstStyle/>
          <a:p>
            <a:r>
              <a:rPr lang="nb-NO" sz="3200" dirty="0" smtClean="0"/>
              <a:t>Hvem kan delta på landsmøtet? </a:t>
            </a:r>
            <a:endParaRPr lang="nb-NO" sz="3200" dirty="0"/>
          </a:p>
        </p:txBody>
      </p:sp>
      <p:sp>
        <p:nvSpPr>
          <p:cNvPr id="3" name="Plassholder for innhold 2"/>
          <p:cNvSpPr>
            <a:spLocks noGrp="1"/>
          </p:cNvSpPr>
          <p:nvPr>
            <p:ph idx="1"/>
          </p:nvPr>
        </p:nvSpPr>
        <p:spPr/>
        <p:txBody>
          <a:bodyPr/>
          <a:lstStyle/>
          <a:p>
            <a:r>
              <a:rPr lang="nb-NO" dirty="0" smtClean="0"/>
              <a:t>Delegater (665?) </a:t>
            </a:r>
          </a:p>
          <a:p>
            <a:r>
              <a:rPr lang="nb-NO" dirty="0" smtClean="0"/>
              <a:t>Observatører  </a:t>
            </a:r>
          </a:p>
          <a:p>
            <a:r>
              <a:rPr lang="nb-NO" dirty="0" smtClean="0"/>
              <a:t>Gjester</a:t>
            </a:r>
          </a:p>
          <a:p>
            <a:r>
              <a:rPr lang="nb-NO" dirty="0" smtClean="0"/>
              <a:t>Ansatte</a:t>
            </a:r>
          </a:p>
          <a:p>
            <a:endParaRPr lang="nb-NO" dirty="0"/>
          </a:p>
        </p:txBody>
      </p:sp>
    </p:spTree>
    <p:extLst>
      <p:ext uri="{BB962C8B-B14F-4D97-AF65-F5344CB8AC3E}">
        <p14:creationId xmlns:p14="http://schemas.microsoft.com/office/powerpoint/2010/main" val="3505539191"/>
      </p:ext>
    </p:extLst>
  </p:cSld>
  <p:clrMapOvr>
    <a:masterClrMapping/>
  </p:clrMapOvr>
  <p:timing>
    <p:tnLst>
      <p:par>
        <p:cTn id="1" dur="indefinite" restart="never" nodeType="tmRoot"/>
      </p:par>
    </p:tnLst>
  </p:timing>
</p:sld>
</file>

<file path=ppt/theme/theme1.xml><?xml version="1.0" encoding="utf-8"?>
<a:theme xmlns:a="http://schemas.openxmlformats.org/drawingml/2006/main" name="NKS_Presentasjon_2019">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NKS_Presentasjon_2019_4-3">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NKS_Presentasjon_2019_16-9</Template>
  <TotalTime>4770</TotalTime>
  <Words>3975</Words>
  <Application>Microsoft Office PowerPoint</Application>
  <PresentationFormat>Egendefinert</PresentationFormat>
  <Paragraphs>477</Paragraphs>
  <Slides>39</Slides>
  <Notes>39</Notes>
  <HiddenSlides>0</HiddenSlides>
  <MMClips>0</MMClips>
  <ScaleCrop>false</ScaleCrop>
  <HeadingPairs>
    <vt:vector size="6" baseType="variant">
      <vt:variant>
        <vt:lpstr>Brukte skrifter</vt:lpstr>
      </vt:variant>
      <vt:variant>
        <vt:i4>5</vt:i4>
      </vt:variant>
      <vt:variant>
        <vt:lpstr>Tema</vt:lpstr>
      </vt:variant>
      <vt:variant>
        <vt:i4>3</vt:i4>
      </vt:variant>
      <vt:variant>
        <vt:lpstr>Lysbildetitler</vt:lpstr>
      </vt:variant>
      <vt:variant>
        <vt:i4>39</vt:i4>
      </vt:variant>
    </vt:vector>
  </HeadingPairs>
  <TitlesOfParts>
    <vt:vector size="47" baseType="lpstr">
      <vt:lpstr>MS PGothic</vt:lpstr>
      <vt:lpstr>Arial</vt:lpstr>
      <vt:lpstr>Calibri</vt:lpstr>
      <vt:lpstr>Clear Sans</vt:lpstr>
      <vt:lpstr>Wingdings</vt:lpstr>
      <vt:lpstr>NKS_Presentasjon_2019</vt:lpstr>
      <vt:lpstr>Office-tema</vt:lpstr>
      <vt:lpstr>NKS_Presentasjon_2019_4-3</vt:lpstr>
      <vt:lpstr>PowerPoint-presentasjon</vt:lpstr>
      <vt:lpstr> Agenda </vt:lpstr>
      <vt:lpstr>Covid-19</vt:lpstr>
      <vt:lpstr>  Foreløpig program   </vt:lpstr>
      <vt:lpstr>PowerPoint-presentasjon</vt:lpstr>
      <vt:lpstr>Skaffe seg kunnskap</vt:lpstr>
      <vt:lpstr>Veivisere i N.K.S. </vt:lpstr>
      <vt:lpstr>Medlemsnett</vt:lpstr>
      <vt:lpstr>Hvem kan delta på landsmøtet? </vt:lpstr>
      <vt:lpstr>Ny delegatordning  -Hvem kan bli delegater? (§5)</vt:lpstr>
      <vt:lpstr>Ny delegatordning forts.  - Valg av delegater</vt:lpstr>
      <vt:lpstr>Valg av delegater, forts. </vt:lpstr>
      <vt:lpstr>Delegatrollen</vt:lpstr>
      <vt:lpstr>Delegatrollen forts</vt:lpstr>
      <vt:lpstr>Ansvar som delegat? </vt:lpstr>
      <vt:lpstr>Delegat med fritt mandat</vt:lpstr>
      <vt:lpstr>Ansvar delegater forts. </vt:lpstr>
      <vt:lpstr>Fullmakt eller forhåndsstemme? </vt:lpstr>
      <vt:lpstr>Saksliste (foreløpig) </vt:lpstr>
      <vt:lpstr>Sakslisten </vt:lpstr>
      <vt:lpstr> Saker bestilt av Landsmøtet 2018: </vt:lpstr>
      <vt:lpstr>Saksbehandlingprosess/ høringssaker</vt:lpstr>
      <vt:lpstr>Under landsmøtet</vt:lpstr>
      <vt:lpstr> Sakslisten og dagsorden </vt:lpstr>
      <vt:lpstr> Forretningsorden </vt:lpstr>
      <vt:lpstr>Ulike roller under landsmøtet</vt:lpstr>
      <vt:lpstr>Valgkomiteen</vt:lpstr>
      <vt:lpstr>Vedtektskomiteen</vt:lpstr>
      <vt:lpstr>Redaksjonskomiteen</vt:lpstr>
      <vt:lpstr>Tellekomiteen</vt:lpstr>
      <vt:lpstr>I landsmøtesalen</vt:lpstr>
      <vt:lpstr>Tale- og forslagsrett </vt:lpstr>
      <vt:lpstr>Talefriheten forplikter</vt:lpstr>
      <vt:lpstr>Elektronisk votering</vt:lpstr>
      <vt:lpstr>Valg av Sentralstyre</vt:lpstr>
      <vt:lpstr>Sentralstyret 2018-2021 </vt:lpstr>
      <vt:lpstr>Kostnader - landsmøtedeltagelse</vt:lpstr>
      <vt:lpstr>Følg med!</vt:lpstr>
      <vt:lpstr>PowerPoint-presentasjon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Tone Hammerlund</dc:creator>
  <cp:lastModifiedBy>Tone Hammerlund</cp:lastModifiedBy>
  <cp:revision>513</cp:revision>
  <cp:lastPrinted>2020-06-04T12:33:54Z</cp:lastPrinted>
  <dcterms:created xsi:type="dcterms:W3CDTF">2020-04-29T08:51:38Z</dcterms:created>
  <dcterms:modified xsi:type="dcterms:W3CDTF">2020-10-14T13:06:51Z</dcterms:modified>
</cp:coreProperties>
</file>